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a272b45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a272b45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aa248e4cba_0_10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aa248e4cba_0_1037:notes"/>
          <p:cNvSpPr/>
          <p:nvPr>
            <p:ph idx="2" type="sldImg"/>
          </p:nvPr>
        </p:nvSpPr>
        <p:spPr>
          <a:xfrm>
            <a:off x="686227" y="1143000"/>
            <a:ext cx="5485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3201f79f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3201f79f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fc2107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fc2107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b2fc2107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b2fc2107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3201f79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3201f79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b3201f79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b3201f79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3201f79f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3201f79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b3201f79f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b3201f79f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b3201f79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b3201f79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fc2107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fc2107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aa248e4cba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aa248e4cba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b2fc210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b2fc210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b3201f79f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b3201f79f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b3201f79f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b3201f79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b3201f79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b3201f79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b3201f79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b3201f79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b2fc2107d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b2fc2107d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a248e4cba_0_10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aa248e4cba_0_1031:notes"/>
          <p:cNvSpPr/>
          <p:nvPr>
            <p:ph idx="2" type="sldImg"/>
          </p:nvPr>
        </p:nvSpPr>
        <p:spPr>
          <a:xfrm>
            <a:off x="686227" y="1143000"/>
            <a:ext cx="5485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a272b45a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a272b45a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aa272b45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aa272b45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b30af4e4f5_1_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b30af4e4f5_1_24:notes"/>
          <p:cNvSpPr/>
          <p:nvPr>
            <p:ph idx="2" type="sldImg"/>
          </p:nvPr>
        </p:nvSpPr>
        <p:spPr>
          <a:xfrm>
            <a:off x="686227" y="1143000"/>
            <a:ext cx="548554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aa272b45a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aa272b45a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b2fc2107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b2fc2107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b2fc2107d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b2fc2107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aa272b45a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aa272b45a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a272b4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a272b4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a248e4cba_0_1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aa248e4cba_0_1025:notes"/>
          <p:cNvSpPr/>
          <p:nvPr>
            <p:ph idx="2" type="sldImg"/>
          </p:nvPr>
        </p:nvSpPr>
        <p:spPr>
          <a:xfrm>
            <a:off x="686227" y="1143000"/>
            <a:ext cx="5485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aa272b45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aa272b45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a272b45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a272b45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a272b45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a272b45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71550" y="1876224"/>
            <a:ext cx="29274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140200" y="699403"/>
            <a:ext cx="3492600" cy="3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79400" lvl="0" marL="457200" rtl="0" algn="l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Char char="●"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701675" y="2194245"/>
            <a:ext cx="7740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511300" y="2851121"/>
            <a:ext cx="6121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1511300" y="4133027"/>
            <a:ext cx="61215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" type="body"/>
          </p:nvPr>
        </p:nvSpPr>
        <p:spPr>
          <a:xfrm rot="-2700278">
            <a:off x="3260496" y="1260247"/>
            <a:ext cx="2623013" cy="2623013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 rot="-2700329">
            <a:off x="3464625" y="1464256"/>
            <a:ext cx="2214871" cy="22148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467291" y="1752873"/>
            <a:ext cx="22095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4" name="Google Shape;64;p15"/>
          <p:cNvSpPr txBox="1"/>
          <p:nvPr>
            <p:ph idx="3" type="body"/>
          </p:nvPr>
        </p:nvSpPr>
        <p:spPr>
          <a:xfrm>
            <a:off x="3467292" y="2604359"/>
            <a:ext cx="2209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511300" y="1870422"/>
            <a:ext cx="6121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511300" y="2571356"/>
            <a:ext cx="61215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1511300" y="1876224"/>
            <a:ext cx="23877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140200" y="699403"/>
            <a:ext cx="3492600" cy="3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79400" lvl="0" marL="457200" rtl="0" algn="l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●"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Search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2635756" y="2360439"/>
            <a:ext cx="2743200" cy="4227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18"/>
          <p:cNvGrpSpPr/>
          <p:nvPr/>
        </p:nvGrpSpPr>
        <p:grpSpPr>
          <a:xfrm rot="2700000">
            <a:off x="2785181" y="2480627"/>
            <a:ext cx="285021" cy="182333"/>
            <a:chOff x="4700814" y="3860800"/>
            <a:chExt cx="907429" cy="580500"/>
          </a:xfrm>
        </p:grpSpPr>
        <p:sp>
          <p:nvSpPr>
            <p:cNvPr id="78" name="Google Shape;78;p18"/>
            <p:cNvSpPr/>
            <p:nvPr/>
          </p:nvSpPr>
          <p:spPr>
            <a:xfrm>
              <a:off x="4700814" y="3860800"/>
              <a:ext cx="580500" cy="580500"/>
            </a:xfrm>
            <a:prstGeom prst="donut">
              <a:avLst>
                <a:gd fmla="val 10648" name="adj"/>
              </a:avLst>
            </a:prstGeom>
            <a:solidFill>
              <a:srgbClr val="CFDDE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5225143" y="4107542"/>
              <a:ext cx="383100" cy="91200"/>
            </a:xfrm>
            <a:prstGeom prst="roundRect">
              <a:avLst>
                <a:gd fmla="val 50000" name="adj"/>
              </a:avLst>
            </a:prstGeom>
            <a:solidFill>
              <a:srgbClr val="CFDDE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215346" y="2378791"/>
            <a:ext cx="2077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5470436" y="2360439"/>
            <a:ext cx="1113900" cy="4227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5549366" y="2429376"/>
            <a:ext cx="95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83" name="Google Shape;83;p18"/>
          <p:cNvGrpSpPr/>
          <p:nvPr/>
        </p:nvGrpSpPr>
        <p:grpSpPr>
          <a:xfrm rot="-1084353">
            <a:off x="7714270" y="5411416"/>
            <a:ext cx="239469" cy="503576"/>
            <a:chOff x="3991428" y="1654628"/>
            <a:chExt cx="478971" cy="1007028"/>
          </a:xfrm>
        </p:grpSpPr>
        <p:sp>
          <p:nvSpPr>
            <p:cNvPr id="84" name="Google Shape;84;p18"/>
            <p:cNvSpPr/>
            <p:nvPr/>
          </p:nvSpPr>
          <p:spPr>
            <a:xfrm>
              <a:off x="3991428" y="1654628"/>
              <a:ext cx="478971" cy="725714"/>
            </a:xfrm>
            <a:custGeom>
              <a:rect b="b" l="l" r="r" t="t"/>
              <a:pathLst>
                <a:path extrusionOk="0" h="725714" w="478971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4175757" y="2255156"/>
              <a:ext cx="110400" cy="40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list - 6 items">
  <p:cSld name="Numbered list - 6 item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0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294143" y="1817050"/>
            <a:ext cx="2667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grpSp>
        <p:nvGrpSpPr>
          <p:cNvPr id="91" name="Google Shape;91;p19"/>
          <p:cNvGrpSpPr/>
          <p:nvPr/>
        </p:nvGrpSpPr>
        <p:grpSpPr>
          <a:xfrm>
            <a:off x="3836881" y="1513220"/>
            <a:ext cx="526244" cy="526385"/>
            <a:chOff x="9144000" y="1433513"/>
            <a:chExt cx="1408200" cy="1408200"/>
          </a:xfrm>
        </p:grpSpPr>
        <p:sp>
          <p:nvSpPr>
            <p:cNvPr id="92" name="Google Shape;92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918299" y="1548723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459700" y="1797992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6" name="Google Shape;96;p19"/>
          <p:cNvSpPr txBox="1"/>
          <p:nvPr>
            <p:ph idx="3" type="body"/>
          </p:nvPr>
        </p:nvSpPr>
        <p:spPr>
          <a:xfrm>
            <a:off x="4459700" y="1513177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3836881" y="2310016"/>
            <a:ext cx="526244" cy="526385"/>
            <a:chOff x="9144000" y="1433513"/>
            <a:chExt cx="1408200" cy="1408200"/>
          </a:xfrm>
        </p:grpSpPr>
        <p:sp>
          <p:nvSpPr>
            <p:cNvPr id="98" name="Google Shape;98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19"/>
          <p:cNvSpPr txBox="1"/>
          <p:nvPr>
            <p:ph idx="4" type="body"/>
          </p:nvPr>
        </p:nvSpPr>
        <p:spPr>
          <a:xfrm>
            <a:off x="3918299" y="2345519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1" name="Google Shape;101;p19"/>
          <p:cNvSpPr txBox="1"/>
          <p:nvPr>
            <p:ph idx="5" type="body"/>
          </p:nvPr>
        </p:nvSpPr>
        <p:spPr>
          <a:xfrm>
            <a:off x="4459700" y="2594788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2" name="Google Shape;102;p19"/>
          <p:cNvSpPr txBox="1"/>
          <p:nvPr>
            <p:ph idx="6" type="body"/>
          </p:nvPr>
        </p:nvSpPr>
        <p:spPr>
          <a:xfrm>
            <a:off x="4459700" y="2309973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03" name="Google Shape;103;p19"/>
          <p:cNvGrpSpPr/>
          <p:nvPr/>
        </p:nvGrpSpPr>
        <p:grpSpPr>
          <a:xfrm>
            <a:off x="3836881" y="3106812"/>
            <a:ext cx="526244" cy="526385"/>
            <a:chOff x="9144000" y="1433513"/>
            <a:chExt cx="1408200" cy="1408200"/>
          </a:xfrm>
        </p:grpSpPr>
        <p:sp>
          <p:nvSpPr>
            <p:cNvPr id="104" name="Google Shape;104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9"/>
          <p:cNvSpPr txBox="1"/>
          <p:nvPr>
            <p:ph idx="7" type="body"/>
          </p:nvPr>
        </p:nvSpPr>
        <p:spPr>
          <a:xfrm>
            <a:off x="3918299" y="3142315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7" name="Google Shape;107;p19"/>
          <p:cNvSpPr txBox="1"/>
          <p:nvPr>
            <p:ph idx="8" type="body"/>
          </p:nvPr>
        </p:nvSpPr>
        <p:spPr>
          <a:xfrm>
            <a:off x="4459700" y="3391583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8" name="Google Shape;108;p19"/>
          <p:cNvSpPr txBox="1"/>
          <p:nvPr>
            <p:ph idx="9" type="body"/>
          </p:nvPr>
        </p:nvSpPr>
        <p:spPr>
          <a:xfrm>
            <a:off x="4459700" y="3106769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09" name="Google Shape;109;p19"/>
          <p:cNvGrpSpPr/>
          <p:nvPr/>
        </p:nvGrpSpPr>
        <p:grpSpPr>
          <a:xfrm>
            <a:off x="6255644" y="1513220"/>
            <a:ext cx="526244" cy="526385"/>
            <a:chOff x="9144000" y="1433513"/>
            <a:chExt cx="1408200" cy="1408200"/>
          </a:xfrm>
        </p:grpSpPr>
        <p:sp>
          <p:nvSpPr>
            <p:cNvPr id="110" name="Google Shape;110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9"/>
          <p:cNvSpPr txBox="1"/>
          <p:nvPr>
            <p:ph idx="13" type="body"/>
          </p:nvPr>
        </p:nvSpPr>
        <p:spPr>
          <a:xfrm>
            <a:off x="6337063" y="1548723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13" name="Google Shape;113;p19"/>
          <p:cNvSpPr txBox="1"/>
          <p:nvPr>
            <p:ph idx="14" type="body"/>
          </p:nvPr>
        </p:nvSpPr>
        <p:spPr>
          <a:xfrm>
            <a:off x="6878464" y="1797992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14" name="Google Shape;114;p19"/>
          <p:cNvSpPr txBox="1"/>
          <p:nvPr>
            <p:ph idx="15" type="body"/>
          </p:nvPr>
        </p:nvSpPr>
        <p:spPr>
          <a:xfrm>
            <a:off x="6878464" y="1513177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15" name="Google Shape;115;p19"/>
          <p:cNvGrpSpPr/>
          <p:nvPr/>
        </p:nvGrpSpPr>
        <p:grpSpPr>
          <a:xfrm>
            <a:off x="6255644" y="2310016"/>
            <a:ext cx="526244" cy="526385"/>
            <a:chOff x="9144000" y="1433513"/>
            <a:chExt cx="1408200" cy="1408200"/>
          </a:xfrm>
        </p:grpSpPr>
        <p:sp>
          <p:nvSpPr>
            <p:cNvPr id="116" name="Google Shape;116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9"/>
          <p:cNvSpPr txBox="1"/>
          <p:nvPr>
            <p:ph idx="16" type="body"/>
          </p:nvPr>
        </p:nvSpPr>
        <p:spPr>
          <a:xfrm>
            <a:off x="6337063" y="2345519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19" name="Google Shape;119;p19"/>
          <p:cNvSpPr txBox="1"/>
          <p:nvPr>
            <p:ph idx="17" type="body"/>
          </p:nvPr>
        </p:nvSpPr>
        <p:spPr>
          <a:xfrm>
            <a:off x="6878464" y="2594788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20" name="Google Shape;120;p19"/>
          <p:cNvSpPr txBox="1"/>
          <p:nvPr>
            <p:ph idx="18" type="body"/>
          </p:nvPr>
        </p:nvSpPr>
        <p:spPr>
          <a:xfrm>
            <a:off x="6878464" y="2309973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21" name="Google Shape;121;p19"/>
          <p:cNvGrpSpPr/>
          <p:nvPr/>
        </p:nvGrpSpPr>
        <p:grpSpPr>
          <a:xfrm>
            <a:off x="6255644" y="3106812"/>
            <a:ext cx="526244" cy="526385"/>
            <a:chOff x="9144000" y="1433513"/>
            <a:chExt cx="1408200" cy="1408200"/>
          </a:xfrm>
        </p:grpSpPr>
        <p:sp>
          <p:nvSpPr>
            <p:cNvPr id="122" name="Google Shape;122;p19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9"/>
          <p:cNvSpPr txBox="1"/>
          <p:nvPr>
            <p:ph idx="19" type="body"/>
          </p:nvPr>
        </p:nvSpPr>
        <p:spPr>
          <a:xfrm>
            <a:off x="6337063" y="3142315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25" name="Google Shape;125;p19"/>
          <p:cNvSpPr txBox="1"/>
          <p:nvPr>
            <p:ph idx="20" type="body"/>
          </p:nvPr>
        </p:nvSpPr>
        <p:spPr>
          <a:xfrm>
            <a:off x="6878464" y="3391583"/>
            <a:ext cx="15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26" name="Google Shape;126;p19"/>
          <p:cNvSpPr txBox="1"/>
          <p:nvPr>
            <p:ph idx="21" type="body"/>
          </p:nvPr>
        </p:nvSpPr>
        <p:spPr>
          <a:xfrm>
            <a:off x="6878464" y="3106769"/>
            <a:ext cx="15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list - 5 items">
  <p:cSld name="Numbered list - 5 item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294143" y="1817050"/>
            <a:ext cx="2667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grpSp>
        <p:nvGrpSpPr>
          <p:cNvPr id="132" name="Google Shape;132;p20"/>
          <p:cNvGrpSpPr/>
          <p:nvPr/>
        </p:nvGrpSpPr>
        <p:grpSpPr>
          <a:xfrm>
            <a:off x="4571891" y="716911"/>
            <a:ext cx="526244" cy="526385"/>
            <a:chOff x="9144000" y="1433513"/>
            <a:chExt cx="1408200" cy="1408200"/>
          </a:xfrm>
        </p:grpSpPr>
        <p:sp>
          <p:nvSpPr>
            <p:cNvPr id="133" name="Google Shape;133;p20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653309" y="752414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5194711" y="1001682"/>
            <a:ext cx="2438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37" name="Google Shape;137;p20"/>
          <p:cNvSpPr txBox="1"/>
          <p:nvPr>
            <p:ph idx="3" type="body"/>
          </p:nvPr>
        </p:nvSpPr>
        <p:spPr>
          <a:xfrm>
            <a:off x="5194711" y="716868"/>
            <a:ext cx="243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38" name="Google Shape;138;p20"/>
          <p:cNvGrpSpPr/>
          <p:nvPr/>
        </p:nvGrpSpPr>
        <p:grpSpPr>
          <a:xfrm>
            <a:off x="4571891" y="1513707"/>
            <a:ext cx="526244" cy="526385"/>
            <a:chOff x="9144000" y="1433513"/>
            <a:chExt cx="1408200" cy="1408200"/>
          </a:xfrm>
        </p:grpSpPr>
        <p:sp>
          <p:nvSpPr>
            <p:cNvPr id="139" name="Google Shape;139;p20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0"/>
          <p:cNvSpPr txBox="1"/>
          <p:nvPr>
            <p:ph idx="4" type="body"/>
          </p:nvPr>
        </p:nvSpPr>
        <p:spPr>
          <a:xfrm>
            <a:off x="4653309" y="1549210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42" name="Google Shape;142;p20"/>
          <p:cNvSpPr txBox="1"/>
          <p:nvPr>
            <p:ph idx="5" type="body"/>
          </p:nvPr>
        </p:nvSpPr>
        <p:spPr>
          <a:xfrm>
            <a:off x="5194711" y="1798478"/>
            <a:ext cx="2438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43" name="Google Shape;143;p20"/>
          <p:cNvSpPr txBox="1"/>
          <p:nvPr>
            <p:ph idx="6" type="body"/>
          </p:nvPr>
        </p:nvSpPr>
        <p:spPr>
          <a:xfrm>
            <a:off x="5194711" y="1513664"/>
            <a:ext cx="243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44" name="Google Shape;144;p20"/>
          <p:cNvGrpSpPr/>
          <p:nvPr/>
        </p:nvGrpSpPr>
        <p:grpSpPr>
          <a:xfrm>
            <a:off x="4571891" y="2310502"/>
            <a:ext cx="526244" cy="526385"/>
            <a:chOff x="9144000" y="1433513"/>
            <a:chExt cx="1408200" cy="1408200"/>
          </a:xfrm>
        </p:grpSpPr>
        <p:sp>
          <p:nvSpPr>
            <p:cNvPr id="145" name="Google Shape;145;p20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20"/>
          <p:cNvSpPr txBox="1"/>
          <p:nvPr>
            <p:ph idx="7" type="body"/>
          </p:nvPr>
        </p:nvSpPr>
        <p:spPr>
          <a:xfrm>
            <a:off x="4653309" y="2346005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48" name="Google Shape;148;p20"/>
          <p:cNvSpPr txBox="1"/>
          <p:nvPr>
            <p:ph idx="8" type="body"/>
          </p:nvPr>
        </p:nvSpPr>
        <p:spPr>
          <a:xfrm>
            <a:off x="5194711" y="2595274"/>
            <a:ext cx="2438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49" name="Google Shape;149;p20"/>
          <p:cNvSpPr txBox="1"/>
          <p:nvPr>
            <p:ph idx="9" type="body"/>
          </p:nvPr>
        </p:nvSpPr>
        <p:spPr>
          <a:xfrm>
            <a:off x="5194711" y="2310459"/>
            <a:ext cx="243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50" name="Google Shape;150;p20"/>
          <p:cNvGrpSpPr/>
          <p:nvPr/>
        </p:nvGrpSpPr>
        <p:grpSpPr>
          <a:xfrm>
            <a:off x="4571891" y="3107298"/>
            <a:ext cx="526244" cy="526385"/>
            <a:chOff x="9144000" y="1433513"/>
            <a:chExt cx="1408200" cy="1408200"/>
          </a:xfrm>
        </p:grpSpPr>
        <p:sp>
          <p:nvSpPr>
            <p:cNvPr id="151" name="Google Shape;151;p20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0"/>
          <p:cNvSpPr txBox="1"/>
          <p:nvPr>
            <p:ph idx="13" type="body"/>
          </p:nvPr>
        </p:nvSpPr>
        <p:spPr>
          <a:xfrm>
            <a:off x="4653309" y="3142801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54" name="Google Shape;154;p20"/>
          <p:cNvSpPr txBox="1"/>
          <p:nvPr>
            <p:ph idx="14" type="body"/>
          </p:nvPr>
        </p:nvSpPr>
        <p:spPr>
          <a:xfrm>
            <a:off x="5194711" y="3392069"/>
            <a:ext cx="2438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55" name="Google Shape;155;p20"/>
          <p:cNvSpPr txBox="1"/>
          <p:nvPr>
            <p:ph idx="15" type="body"/>
          </p:nvPr>
        </p:nvSpPr>
        <p:spPr>
          <a:xfrm>
            <a:off x="5194711" y="3107255"/>
            <a:ext cx="243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156" name="Google Shape;156;p20"/>
          <p:cNvGrpSpPr/>
          <p:nvPr/>
        </p:nvGrpSpPr>
        <p:grpSpPr>
          <a:xfrm>
            <a:off x="4571891" y="3904094"/>
            <a:ext cx="526244" cy="526385"/>
            <a:chOff x="9144000" y="1433513"/>
            <a:chExt cx="1408200" cy="1408200"/>
          </a:xfrm>
        </p:grpSpPr>
        <p:sp>
          <p:nvSpPr>
            <p:cNvPr id="157" name="Google Shape;157;p20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20"/>
          <p:cNvSpPr txBox="1"/>
          <p:nvPr>
            <p:ph idx="16" type="body"/>
          </p:nvPr>
        </p:nvSpPr>
        <p:spPr>
          <a:xfrm>
            <a:off x="4653309" y="3939597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60" name="Google Shape;160;p20"/>
          <p:cNvSpPr txBox="1"/>
          <p:nvPr>
            <p:ph idx="17" type="body"/>
          </p:nvPr>
        </p:nvSpPr>
        <p:spPr>
          <a:xfrm>
            <a:off x="5194711" y="4188865"/>
            <a:ext cx="2438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61" name="Google Shape;161;p20"/>
          <p:cNvSpPr txBox="1"/>
          <p:nvPr>
            <p:ph idx="18" type="body"/>
          </p:nvPr>
        </p:nvSpPr>
        <p:spPr>
          <a:xfrm>
            <a:off x="5194711" y="3904051"/>
            <a:ext cx="243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 rot="-2700310">
            <a:off x="5817722" y="1393917"/>
            <a:ext cx="2354878" cy="235487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65" name="Google Shape;165;p21"/>
          <p:cNvSpPr txBox="1"/>
          <p:nvPr>
            <p:ph idx="3" type="body"/>
          </p:nvPr>
        </p:nvSpPr>
        <p:spPr>
          <a:xfrm rot="-2700367">
            <a:off x="6000949" y="1577199"/>
            <a:ext cx="1988314" cy="198831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6001064" y="1816653"/>
            <a:ext cx="19881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 and text 3">
  <p:cSld name="Wide image and text 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>
            <p:ph idx="2" type="pic"/>
          </p:nvPr>
        </p:nvSpPr>
        <p:spPr>
          <a:xfrm>
            <a:off x="0" y="0"/>
            <a:ext cx="9144000" cy="3508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701675" y="3746987"/>
            <a:ext cx="2862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3789484" y="3594659"/>
            <a:ext cx="38433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1">
  <p:cSld name="Profile 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" name="Google Shape;176;p23"/>
          <p:cNvSpPr/>
          <p:nvPr>
            <p:ph idx="2" type="pic"/>
          </p:nvPr>
        </p:nvSpPr>
        <p:spPr>
          <a:xfrm>
            <a:off x="701675" y="-1"/>
            <a:ext cx="28623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4572000" y="1146181"/>
            <a:ext cx="3870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4572000" y="2218134"/>
            <a:ext cx="36111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79" name="Google Shape;179;p23"/>
          <p:cNvSpPr txBox="1"/>
          <p:nvPr>
            <p:ph idx="3" type="body"/>
          </p:nvPr>
        </p:nvSpPr>
        <p:spPr>
          <a:xfrm>
            <a:off x="4572000" y="1656232"/>
            <a:ext cx="3870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180" name="Google Shape;180;p23"/>
          <p:cNvCxnSpPr/>
          <p:nvPr/>
        </p:nvCxnSpPr>
        <p:spPr>
          <a:xfrm flipH="1" rot="10800000">
            <a:off x="4612641" y="2082285"/>
            <a:ext cx="4531500" cy="180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3"/>
          <p:cNvSpPr txBox="1"/>
          <p:nvPr>
            <p:ph idx="4" type="body"/>
          </p:nvPr>
        </p:nvSpPr>
        <p:spPr>
          <a:xfrm>
            <a:off x="4572000" y="3543851"/>
            <a:ext cx="3611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7305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●"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2">
  <p:cSld name="Profile 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>
            <p:ph idx="2" type="pic"/>
          </p:nvPr>
        </p:nvSpPr>
        <p:spPr>
          <a:xfrm>
            <a:off x="5580062" y="-1"/>
            <a:ext cx="28623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1" type="ftr"/>
          </p:nvPr>
        </p:nvSpPr>
        <p:spPr>
          <a:xfrm>
            <a:off x="229053" y="4808960"/>
            <a:ext cx="30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229053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701675" y="699403"/>
            <a:ext cx="3870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01675" y="3078030"/>
            <a:ext cx="36111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701675" y="2031181"/>
            <a:ext cx="36111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701675" y="1129109"/>
            <a:ext cx="3870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800"/>
              <a:buFont typeface="Arial"/>
              <a:buNone/>
              <a:defRPr sz="18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and text 1">
  <p:cSld name="Fullscreen image and text 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701675" y="1921428"/>
            <a:ext cx="28542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5588000" y="1728797"/>
            <a:ext cx="28542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0" y="-794"/>
            <a:ext cx="45720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701935" y="1043490"/>
            <a:ext cx="30501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5584825" y="2017799"/>
            <a:ext cx="25875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00" name="Google Shape;200;p26"/>
          <p:cNvSpPr txBox="1"/>
          <p:nvPr>
            <p:ph idx="2" type="body"/>
          </p:nvPr>
        </p:nvSpPr>
        <p:spPr>
          <a:xfrm>
            <a:off x="5584825" y="1359829"/>
            <a:ext cx="2587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 rot="-2700310">
            <a:off x="971452" y="1393917"/>
            <a:ext cx="2354878" cy="235487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04" name="Google Shape;204;p27"/>
          <p:cNvSpPr txBox="1"/>
          <p:nvPr>
            <p:ph idx="3" type="body"/>
          </p:nvPr>
        </p:nvSpPr>
        <p:spPr>
          <a:xfrm rot="-2700367">
            <a:off x="1154678" y="1577199"/>
            <a:ext cx="1988314" cy="198831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1154793" y="1816653"/>
            <a:ext cx="19881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 1">
  <p:cSld name="Image and text 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971550" y="1674846"/>
            <a:ext cx="2927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08" name="Google Shape;208;p28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 rot="10800000">
            <a:off x="4019550" y="-128"/>
            <a:ext cx="0" cy="271200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28"/>
          <p:cNvSpPr/>
          <p:nvPr>
            <p:ph idx="2" type="pic"/>
          </p:nvPr>
        </p:nvSpPr>
        <p:spPr>
          <a:xfrm>
            <a:off x="4140200" y="1401981"/>
            <a:ext cx="5003700" cy="13098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4095750" y="2828195"/>
            <a:ext cx="35370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 and text 2">
  <p:cSld name="Wide image and text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>
            <p:ph idx="2" type="pic"/>
          </p:nvPr>
        </p:nvSpPr>
        <p:spPr>
          <a:xfrm>
            <a:off x="0" y="699403"/>
            <a:ext cx="9144000" cy="1872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2168525" y="3335251"/>
            <a:ext cx="48069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1511300" y="2691797"/>
            <a:ext cx="6121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3">
  <p:cSld name="Profile 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2" name="Google Shape;222;p30"/>
          <p:cNvSpPr/>
          <p:nvPr>
            <p:ph idx="2" type="pic"/>
          </p:nvPr>
        </p:nvSpPr>
        <p:spPr>
          <a:xfrm>
            <a:off x="0" y="1635379"/>
            <a:ext cx="3564000" cy="1872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4572000" y="1510417"/>
            <a:ext cx="3611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4572000" y="2523555"/>
            <a:ext cx="3611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25" name="Google Shape;225;p30"/>
          <p:cNvSpPr txBox="1"/>
          <p:nvPr>
            <p:ph idx="3" type="body"/>
          </p:nvPr>
        </p:nvSpPr>
        <p:spPr>
          <a:xfrm>
            <a:off x="4572000" y="2020469"/>
            <a:ext cx="361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1">
  <p:cSld name="Left image 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9" name="Google Shape;229;p31"/>
          <p:cNvSpPr/>
          <p:nvPr>
            <p:ph idx="2" type="pic"/>
          </p:nvPr>
        </p:nvSpPr>
        <p:spPr>
          <a:xfrm>
            <a:off x="701675" y="0"/>
            <a:ext cx="28623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type="title"/>
          </p:nvPr>
        </p:nvSpPr>
        <p:spPr>
          <a:xfrm>
            <a:off x="4457602" y="1385064"/>
            <a:ext cx="37158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231" name="Google Shape;231;p31"/>
          <p:cNvCxnSpPr/>
          <p:nvPr/>
        </p:nvCxnSpPr>
        <p:spPr>
          <a:xfrm>
            <a:off x="4511040" y="2571356"/>
            <a:ext cx="46329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4467127" y="2680911"/>
            <a:ext cx="37158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and 1 column">
  <p:cSld name="Right image and 1 colum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>
            <p:ph idx="2" type="pic"/>
          </p:nvPr>
        </p:nvSpPr>
        <p:spPr>
          <a:xfrm>
            <a:off x="6528289" y="-397"/>
            <a:ext cx="26157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36" name="Google Shape;236;p32"/>
          <p:cNvSpPr/>
          <p:nvPr/>
        </p:nvSpPr>
        <p:spPr>
          <a:xfrm>
            <a:off x="3272971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728036" y="2015737"/>
            <a:ext cx="23451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38" name="Google Shape;238;p32"/>
          <p:cNvSpPr txBox="1"/>
          <p:nvPr>
            <p:ph idx="3" type="body"/>
          </p:nvPr>
        </p:nvSpPr>
        <p:spPr>
          <a:xfrm>
            <a:off x="3728036" y="1657746"/>
            <a:ext cx="2345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39" name="Google Shape;239;p32"/>
          <p:cNvSpPr txBox="1"/>
          <p:nvPr>
            <p:ph idx="11" type="ftr"/>
          </p:nvPr>
        </p:nvSpPr>
        <p:spPr>
          <a:xfrm>
            <a:off x="229053" y="4808960"/>
            <a:ext cx="30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229053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long text">
  <p:cSld name="Image and long 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0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 txBox="1"/>
          <p:nvPr>
            <p:ph type="title"/>
          </p:nvPr>
        </p:nvSpPr>
        <p:spPr>
          <a:xfrm>
            <a:off x="294143" y="1817050"/>
            <a:ext cx="2667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46" name="Google Shape;246;p33"/>
          <p:cNvSpPr/>
          <p:nvPr>
            <p:ph idx="2" type="pic"/>
          </p:nvPr>
        </p:nvSpPr>
        <p:spPr>
          <a:xfrm>
            <a:off x="3947886" y="716868"/>
            <a:ext cx="4494300" cy="1854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897086" y="2783253"/>
            <a:ext cx="46011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3 image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1" name="Google Shape;251;p34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52" name="Google Shape;252;p34"/>
          <p:cNvSpPr/>
          <p:nvPr>
            <p:ph idx="2" type="pic"/>
          </p:nvPr>
        </p:nvSpPr>
        <p:spPr>
          <a:xfrm>
            <a:off x="1059079" y="1562872"/>
            <a:ext cx="1389000" cy="13893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701675" y="3549158"/>
            <a:ext cx="2103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54" name="Google Shape;254;p34"/>
          <p:cNvSpPr txBox="1"/>
          <p:nvPr>
            <p:ph idx="3" type="body"/>
          </p:nvPr>
        </p:nvSpPr>
        <p:spPr>
          <a:xfrm>
            <a:off x="701675" y="2994399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55" name="Google Shape;255;p34"/>
          <p:cNvSpPr txBox="1"/>
          <p:nvPr>
            <p:ph idx="4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56" name="Google Shape;256;p34"/>
          <p:cNvSpPr/>
          <p:nvPr>
            <p:ph idx="5" type="pic"/>
          </p:nvPr>
        </p:nvSpPr>
        <p:spPr>
          <a:xfrm>
            <a:off x="3877468" y="1562872"/>
            <a:ext cx="1389000" cy="13893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6" type="body"/>
          </p:nvPr>
        </p:nvSpPr>
        <p:spPr>
          <a:xfrm>
            <a:off x="3520064" y="3549158"/>
            <a:ext cx="2103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58" name="Google Shape;258;p34"/>
          <p:cNvSpPr txBox="1"/>
          <p:nvPr>
            <p:ph idx="7" type="body"/>
          </p:nvPr>
        </p:nvSpPr>
        <p:spPr>
          <a:xfrm>
            <a:off x="3520064" y="2994399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59" name="Google Shape;259;p34"/>
          <p:cNvSpPr/>
          <p:nvPr>
            <p:ph idx="8" type="pic"/>
          </p:nvPr>
        </p:nvSpPr>
        <p:spPr>
          <a:xfrm>
            <a:off x="6695858" y="1562872"/>
            <a:ext cx="1389000" cy="13893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9" type="body"/>
          </p:nvPr>
        </p:nvSpPr>
        <p:spPr>
          <a:xfrm>
            <a:off x="6338455" y="3549158"/>
            <a:ext cx="2103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61" name="Google Shape;261;p34"/>
          <p:cNvSpPr txBox="1"/>
          <p:nvPr>
            <p:ph idx="13" type="body"/>
          </p:nvPr>
        </p:nvSpPr>
        <p:spPr>
          <a:xfrm>
            <a:off x="6338455" y="2994399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62" name="Google Shape;262;p34"/>
          <p:cNvSpPr txBox="1"/>
          <p:nvPr>
            <p:ph idx="14" type="body"/>
          </p:nvPr>
        </p:nvSpPr>
        <p:spPr>
          <a:xfrm>
            <a:off x="701675" y="3306689"/>
            <a:ext cx="2103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000"/>
              <a:buFont typeface="Arial"/>
              <a:buNone/>
              <a:defRPr sz="10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63" name="Google Shape;263;p34"/>
          <p:cNvSpPr txBox="1"/>
          <p:nvPr>
            <p:ph idx="15" type="body"/>
          </p:nvPr>
        </p:nvSpPr>
        <p:spPr>
          <a:xfrm>
            <a:off x="3520064" y="3306689"/>
            <a:ext cx="2103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000"/>
              <a:buFont typeface="Arial"/>
              <a:buNone/>
              <a:defRPr sz="10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64" name="Google Shape;264;p34"/>
          <p:cNvSpPr txBox="1"/>
          <p:nvPr>
            <p:ph idx="16" type="body"/>
          </p:nvPr>
        </p:nvSpPr>
        <p:spPr>
          <a:xfrm>
            <a:off x="6338455" y="3306689"/>
            <a:ext cx="2103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000"/>
              <a:buFont typeface="Arial"/>
              <a:buNone/>
              <a:defRPr sz="10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8" name="Google Shape;268;p35"/>
          <p:cNvSpPr/>
          <p:nvPr>
            <p:ph idx="2" type="pic"/>
          </p:nvPr>
        </p:nvSpPr>
        <p:spPr>
          <a:xfrm>
            <a:off x="3877468" y="1122411"/>
            <a:ext cx="1389000" cy="13893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3520064" y="3108697"/>
            <a:ext cx="2103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0" name="Google Shape;270;p35"/>
          <p:cNvSpPr txBox="1"/>
          <p:nvPr>
            <p:ph idx="3" type="body"/>
          </p:nvPr>
        </p:nvSpPr>
        <p:spPr>
          <a:xfrm>
            <a:off x="3520064" y="2553938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1" name="Google Shape;271;p35"/>
          <p:cNvSpPr/>
          <p:nvPr>
            <p:ph idx="4" type="pic"/>
          </p:nvPr>
        </p:nvSpPr>
        <p:spPr>
          <a:xfrm>
            <a:off x="6695858" y="1122411"/>
            <a:ext cx="1389000" cy="13893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35"/>
          <p:cNvSpPr txBox="1"/>
          <p:nvPr>
            <p:ph idx="5" type="body"/>
          </p:nvPr>
        </p:nvSpPr>
        <p:spPr>
          <a:xfrm>
            <a:off x="6338455" y="3108697"/>
            <a:ext cx="2103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3" name="Google Shape;273;p35"/>
          <p:cNvSpPr txBox="1"/>
          <p:nvPr>
            <p:ph idx="6" type="body"/>
          </p:nvPr>
        </p:nvSpPr>
        <p:spPr>
          <a:xfrm>
            <a:off x="6338455" y="2553938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4" name="Google Shape;274;p35"/>
          <p:cNvSpPr txBox="1"/>
          <p:nvPr>
            <p:ph idx="7" type="body"/>
          </p:nvPr>
        </p:nvSpPr>
        <p:spPr>
          <a:xfrm>
            <a:off x="3520064" y="2866228"/>
            <a:ext cx="2103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000"/>
              <a:buFont typeface="Arial"/>
              <a:buNone/>
              <a:defRPr sz="10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5" name="Google Shape;275;p35"/>
          <p:cNvSpPr txBox="1"/>
          <p:nvPr>
            <p:ph idx="8" type="body"/>
          </p:nvPr>
        </p:nvSpPr>
        <p:spPr>
          <a:xfrm>
            <a:off x="6338455" y="2866228"/>
            <a:ext cx="21039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797"/>
              </a:buClr>
              <a:buSzPts val="1000"/>
              <a:buFont typeface="Arial"/>
              <a:buNone/>
              <a:defRPr sz="1000">
                <a:solidFill>
                  <a:srgbClr val="9B97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76" name="Google Shape;276;p35"/>
          <p:cNvSpPr txBox="1"/>
          <p:nvPr>
            <p:ph type="title"/>
          </p:nvPr>
        </p:nvSpPr>
        <p:spPr>
          <a:xfrm>
            <a:off x="701675" y="1058570"/>
            <a:ext cx="22593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7" name="Google Shape;277;p35"/>
          <p:cNvSpPr txBox="1"/>
          <p:nvPr>
            <p:ph idx="9" type="body"/>
          </p:nvPr>
        </p:nvSpPr>
        <p:spPr>
          <a:xfrm>
            <a:off x="701675" y="2682964"/>
            <a:ext cx="22593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">
  <p:cSld name="4 image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701675" y="1058570"/>
            <a:ext cx="22593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701675" y="2682964"/>
            <a:ext cx="22593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83" name="Google Shape;283;p36"/>
          <p:cNvSpPr/>
          <p:nvPr>
            <p:ph idx="2" type="pic"/>
          </p:nvPr>
        </p:nvSpPr>
        <p:spPr>
          <a:xfrm>
            <a:off x="3990191" y="717077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36"/>
          <p:cNvSpPr txBox="1"/>
          <p:nvPr>
            <p:ph idx="3" type="body"/>
          </p:nvPr>
        </p:nvSpPr>
        <p:spPr>
          <a:xfrm>
            <a:off x="3748185" y="2250461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85" name="Google Shape;285;p36"/>
          <p:cNvSpPr txBox="1"/>
          <p:nvPr>
            <p:ph idx="4" type="body"/>
          </p:nvPr>
        </p:nvSpPr>
        <p:spPr>
          <a:xfrm>
            <a:off x="3748185" y="1982888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86" name="Google Shape;286;p36"/>
          <p:cNvSpPr/>
          <p:nvPr>
            <p:ph idx="5" type="pic"/>
          </p:nvPr>
        </p:nvSpPr>
        <p:spPr>
          <a:xfrm>
            <a:off x="6227077" y="717077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6" type="body"/>
          </p:nvPr>
        </p:nvSpPr>
        <p:spPr>
          <a:xfrm>
            <a:off x="5985070" y="2250461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88" name="Google Shape;288;p36"/>
          <p:cNvSpPr txBox="1"/>
          <p:nvPr>
            <p:ph idx="7" type="body"/>
          </p:nvPr>
        </p:nvSpPr>
        <p:spPr>
          <a:xfrm>
            <a:off x="5985070" y="1982888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89" name="Google Shape;289;p36"/>
          <p:cNvSpPr/>
          <p:nvPr>
            <p:ph idx="8" type="pic"/>
          </p:nvPr>
        </p:nvSpPr>
        <p:spPr>
          <a:xfrm>
            <a:off x="3990191" y="2665883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9" type="body"/>
          </p:nvPr>
        </p:nvSpPr>
        <p:spPr>
          <a:xfrm>
            <a:off x="3748185" y="4199267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91" name="Google Shape;291;p36"/>
          <p:cNvSpPr txBox="1"/>
          <p:nvPr>
            <p:ph idx="13" type="body"/>
          </p:nvPr>
        </p:nvSpPr>
        <p:spPr>
          <a:xfrm>
            <a:off x="3748185" y="3931694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92" name="Google Shape;292;p36"/>
          <p:cNvSpPr/>
          <p:nvPr>
            <p:ph idx="14" type="pic"/>
          </p:nvPr>
        </p:nvSpPr>
        <p:spPr>
          <a:xfrm>
            <a:off x="6227077" y="2665883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36"/>
          <p:cNvSpPr txBox="1"/>
          <p:nvPr>
            <p:ph idx="15" type="body"/>
          </p:nvPr>
        </p:nvSpPr>
        <p:spPr>
          <a:xfrm>
            <a:off x="5985070" y="4199267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294" name="Google Shape;294;p36"/>
          <p:cNvSpPr txBox="1"/>
          <p:nvPr>
            <p:ph idx="16" type="body"/>
          </p:nvPr>
        </p:nvSpPr>
        <p:spPr>
          <a:xfrm>
            <a:off x="5985070" y="3931694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s">
  <p:cSld name="6 image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8" name="Google Shape;298;p37"/>
          <p:cNvSpPr/>
          <p:nvPr>
            <p:ph idx="2" type="pic"/>
          </p:nvPr>
        </p:nvSpPr>
        <p:spPr>
          <a:xfrm>
            <a:off x="3408383" y="717077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3166377" y="2250461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0" name="Google Shape;300;p37"/>
          <p:cNvSpPr txBox="1"/>
          <p:nvPr>
            <p:ph idx="3" type="body"/>
          </p:nvPr>
        </p:nvSpPr>
        <p:spPr>
          <a:xfrm>
            <a:off x="3166377" y="1982888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1" name="Google Shape;301;p37"/>
          <p:cNvSpPr/>
          <p:nvPr>
            <p:ph idx="4" type="pic"/>
          </p:nvPr>
        </p:nvSpPr>
        <p:spPr>
          <a:xfrm>
            <a:off x="5222542" y="717077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5" type="body"/>
          </p:nvPr>
        </p:nvSpPr>
        <p:spPr>
          <a:xfrm>
            <a:off x="4980536" y="2250461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3" name="Google Shape;303;p37"/>
          <p:cNvSpPr txBox="1"/>
          <p:nvPr>
            <p:ph idx="6" type="body"/>
          </p:nvPr>
        </p:nvSpPr>
        <p:spPr>
          <a:xfrm>
            <a:off x="4980536" y="1982888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4" name="Google Shape;304;p37"/>
          <p:cNvSpPr/>
          <p:nvPr>
            <p:ph idx="7" type="pic"/>
          </p:nvPr>
        </p:nvSpPr>
        <p:spPr>
          <a:xfrm>
            <a:off x="7036702" y="717077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idx="8" type="body"/>
          </p:nvPr>
        </p:nvSpPr>
        <p:spPr>
          <a:xfrm>
            <a:off x="6794695" y="2250461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6" name="Google Shape;306;p37"/>
          <p:cNvSpPr txBox="1"/>
          <p:nvPr>
            <p:ph idx="9" type="body"/>
          </p:nvPr>
        </p:nvSpPr>
        <p:spPr>
          <a:xfrm>
            <a:off x="6794695" y="1982888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7" name="Google Shape;307;p37"/>
          <p:cNvSpPr/>
          <p:nvPr>
            <p:ph idx="13" type="pic"/>
          </p:nvPr>
        </p:nvSpPr>
        <p:spPr>
          <a:xfrm>
            <a:off x="3408383" y="2665883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14" type="body"/>
          </p:nvPr>
        </p:nvSpPr>
        <p:spPr>
          <a:xfrm>
            <a:off x="3166377" y="4199267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09" name="Google Shape;309;p37"/>
          <p:cNvSpPr txBox="1"/>
          <p:nvPr>
            <p:ph idx="15" type="body"/>
          </p:nvPr>
        </p:nvSpPr>
        <p:spPr>
          <a:xfrm>
            <a:off x="3166377" y="3931694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10" name="Google Shape;310;p37"/>
          <p:cNvSpPr/>
          <p:nvPr>
            <p:ph idx="16" type="pic"/>
          </p:nvPr>
        </p:nvSpPr>
        <p:spPr>
          <a:xfrm>
            <a:off x="5222542" y="2665883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7"/>
          <p:cNvSpPr txBox="1"/>
          <p:nvPr>
            <p:ph idx="17" type="body"/>
          </p:nvPr>
        </p:nvSpPr>
        <p:spPr>
          <a:xfrm>
            <a:off x="4980536" y="4199267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12" name="Google Shape;312;p37"/>
          <p:cNvSpPr txBox="1"/>
          <p:nvPr>
            <p:ph idx="18" type="body"/>
          </p:nvPr>
        </p:nvSpPr>
        <p:spPr>
          <a:xfrm>
            <a:off x="4980536" y="3931694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13" name="Google Shape;313;p37"/>
          <p:cNvSpPr/>
          <p:nvPr>
            <p:ph idx="19" type="pic"/>
          </p:nvPr>
        </p:nvSpPr>
        <p:spPr>
          <a:xfrm>
            <a:off x="7036702" y="2665883"/>
            <a:ext cx="1163700" cy="1163700"/>
          </a:xfrm>
          <a:prstGeom prst="ellipse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20" type="body"/>
          </p:nvPr>
        </p:nvSpPr>
        <p:spPr>
          <a:xfrm>
            <a:off x="6794695" y="4199267"/>
            <a:ext cx="1647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15" name="Google Shape;315;p37"/>
          <p:cNvSpPr txBox="1"/>
          <p:nvPr>
            <p:ph idx="21" type="body"/>
          </p:nvPr>
        </p:nvSpPr>
        <p:spPr>
          <a:xfrm>
            <a:off x="6794695" y="3931694"/>
            <a:ext cx="1647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16" name="Google Shape;316;p37"/>
          <p:cNvSpPr txBox="1"/>
          <p:nvPr>
            <p:ph type="title"/>
          </p:nvPr>
        </p:nvSpPr>
        <p:spPr>
          <a:xfrm>
            <a:off x="701675" y="1058570"/>
            <a:ext cx="22593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17" name="Google Shape;317;p37"/>
          <p:cNvSpPr txBox="1"/>
          <p:nvPr>
            <p:ph idx="22" type="body"/>
          </p:nvPr>
        </p:nvSpPr>
        <p:spPr>
          <a:xfrm>
            <a:off x="701675" y="2682964"/>
            <a:ext cx="22593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 and 3 texts">
  <p:cSld name="Wide image and 3 text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/>
          <p:nvPr>
            <p:ph idx="2" type="pic"/>
          </p:nvPr>
        </p:nvSpPr>
        <p:spPr>
          <a:xfrm>
            <a:off x="0" y="0"/>
            <a:ext cx="91440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8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701675" y="3317033"/>
            <a:ext cx="2103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3" name="Google Shape;323;p38"/>
          <p:cNvSpPr txBox="1"/>
          <p:nvPr>
            <p:ph idx="3" type="body"/>
          </p:nvPr>
        </p:nvSpPr>
        <p:spPr>
          <a:xfrm>
            <a:off x="701675" y="2987364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4" name="Google Shape;324;p38"/>
          <p:cNvSpPr txBox="1"/>
          <p:nvPr>
            <p:ph idx="4" type="body"/>
          </p:nvPr>
        </p:nvSpPr>
        <p:spPr>
          <a:xfrm>
            <a:off x="3520064" y="3317033"/>
            <a:ext cx="2103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5" name="Google Shape;325;p38"/>
          <p:cNvSpPr txBox="1"/>
          <p:nvPr>
            <p:ph idx="5" type="body"/>
          </p:nvPr>
        </p:nvSpPr>
        <p:spPr>
          <a:xfrm>
            <a:off x="3520064" y="2987364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6" name="Google Shape;326;p38"/>
          <p:cNvSpPr txBox="1"/>
          <p:nvPr>
            <p:ph idx="6" type="body"/>
          </p:nvPr>
        </p:nvSpPr>
        <p:spPr>
          <a:xfrm>
            <a:off x="6338455" y="3317033"/>
            <a:ext cx="2103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7" name="Google Shape;327;p38"/>
          <p:cNvSpPr txBox="1"/>
          <p:nvPr>
            <p:ph idx="7" type="body"/>
          </p:nvPr>
        </p:nvSpPr>
        <p:spPr>
          <a:xfrm>
            <a:off x="6338455" y="2987364"/>
            <a:ext cx="210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28" name="Google Shape;328;p38"/>
          <p:cNvSpPr txBox="1"/>
          <p:nvPr>
            <p:ph type="title"/>
          </p:nvPr>
        </p:nvSpPr>
        <p:spPr>
          <a:xfrm>
            <a:off x="971550" y="1892553"/>
            <a:ext cx="720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2">
  <p:cSld name="3 columns 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4572000" y="998780"/>
            <a:ext cx="3060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3" name="Google Shape;333;p39"/>
          <p:cNvSpPr txBox="1"/>
          <p:nvPr>
            <p:ph idx="2" type="body"/>
          </p:nvPr>
        </p:nvSpPr>
        <p:spPr>
          <a:xfrm>
            <a:off x="4572000" y="669110"/>
            <a:ext cx="3060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4" name="Google Shape;334;p39"/>
          <p:cNvSpPr txBox="1"/>
          <p:nvPr>
            <p:ph idx="3" type="body"/>
          </p:nvPr>
        </p:nvSpPr>
        <p:spPr>
          <a:xfrm>
            <a:off x="4572000" y="2366087"/>
            <a:ext cx="3060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5" name="Google Shape;335;p39"/>
          <p:cNvSpPr txBox="1"/>
          <p:nvPr>
            <p:ph idx="4" type="body"/>
          </p:nvPr>
        </p:nvSpPr>
        <p:spPr>
          <a:xfrm>
            <a:off x="4572000" y="2036417"/>
            <a:ext cx="3060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6" name="Google Shape;336;p39"/>
          <p:cNvSpPr txBox="1"/>
          <p:nvPr>
            <p:ph idx="5" type="body"/>
          </p:nvPr>
        </p:nvSpPr>
        <p:spPr>
          <a:xfrm>
            <a:off x="4572000" y="3733393"/>
            <a:ext cx="3060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7" name="Google Shape;337;p39"/>
          <p:cNvSpPr txBox="1"/>
          <p:nvPr>
            <p:ph idx="6" type="body"/>
          </p:nvPr>
        </p:nvSpPr>
        <p:spPr>
          <a:xfrm>
            <a:off x="4572000" y="3403724"/>
            <a:ext cx="3060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38" name="Google Shape;338;p39"/>
          <p:cNvSpPr/>
          <p:nvPr/>
        </p:nvSpPr>
        <p:spPr>
          <a:xfrm>
            <a:off x="0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9"/>
          <p:cNvSpPr txBox="1"/>
          <p:nvPr>
            <p:ph type="title"/>
          </p:nvPr>
        </p:nvSpPr>
        <p:spPr>
          <a:xfrm>
            <a:off x="294143" y="1817050"/>
            <a:ext cx="2667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1">
  <p:cSld name="Right image 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>
            <p:ph idx="2" type="pic"/>
          </p:nvPr>
        </p:nvSpPr>
        <p:spPr>
          <a:xfrm>
            <a:off x="5580063" y="0"/>
            <a:ext cx="28623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701675" y="699403"/>
            <a:ext cx="37158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343" name="Google Shape;343;p40"/>
          <p:cNvCxnSpPr>
            <a:endCxn id="341" idx="1"/>
          </p:cNvCxnSpPr>
          <p:nvPr/>
        </p:nvCxnSpPr>
        <p:spPr>
          <a:xfrm>
            <a:off x="758763" y="2571150"/>
            <a:ext cx="4821300" cy="60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711200" y="2680911"/>
            <a:ext cx="37158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45" name="Google Shape;345;p40"/>
          <p:cNvSpPr txBox="1"/>
          <p:nvPr>
            <p:ph idx="11" type="ftr"/>
          </p:nvPr>
        </p:nvSpPr>
        <p:spPr>
          <a:xfrm>
            <a:off x="229053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229053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and image">
  <p:cSld name="3 columns and imag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>
            <p:ph idx="2" type="pic"/>
          </p:nvPr>
        </p:nvSpPr>
        <p:spPr>
          <a:xfrm>
            <a:off x="2744220" y="-1"/>
            <a:ext cx="2827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41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5584825" y="998780"/>
            <a:ext cx="2858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2" name="Google Shape;352;p41"/>
          <p:cNvSpPr txBox="1"/>
          <p:nvPr>
            <p:ph idx="3" type="body"/>
          </p:nvPr>
        </p:nvSpPr>
        <p:spPr>
          <a:xfrm>
            <a:off x="5584825" y="669110"/>
            <a:ext cx="2858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3" name="Google Shape;353;p41"/>
          <p:cNvSpPr txBox="1"/>
          <p:nvPr>
            <p:ph idx="4" type="body"/>
          </p:nvPr>
        </p:nvSpPr>
        <p:spPr>
          <a:xfrm>
            <a:off x="5584825" y="2366087"/>
            <a:ext cx="2858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4" name="Google Shape;354;p41"/>
          <p:cNvSpPr txBox="1"/>
          <p:nvPr>
            <p:ph idx="5" type="body"/>
          </p:nvPr>
        </p:nvSpPr>
        <p:spPr>
          <a:xfrm>
            <a:off x="5584825" y="2036417"/>
            <a:ext cx="2858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5" name="Google Shape;355;p41"/>
          <p:cNvSpPr txBox="1"/>
          <p:nvPr>
            <p:ph idx="6" type="body"/>
          </p:nvPr>
        </p:nvSpPr>
        <p:spPr>
          <a:xfrm>
            <a:off x="5584825" y="3733393"/>
            <a:ext cx="2858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6" name="Google Shape;356;p41"/>
          <p:cNvSpPr txBox="1"/>
          <p:nvPr>
            <p:ph idx="7" type="body"/>
          </p:nvPr>
        </p:nvSpPr>
        <p:spPr>
          <a:xfrm>
            <a:off x="5584825" y="3403724"/>
            <a:ext cx="2858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57" name="Google Shape;357;p41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and text 2">
  <p:cSld name="Fullscreen image and text 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42"/>
          <p:cNvSpPr txBox="1"/>
          <p:nvPr>
            <p:ph type="title"/>
          </p:nvPr>
        </p:nvSpPr>
        <p:spPr>
          <a:xfrm>
            <a:off x="4572000" y="658802"/>
            <a:ext cx="3870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4572000" y="1589562"/>
            <a:ext cx="3870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start">
  <p:cSld name="Timeline star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64" name="Google Shape;364;p4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4516582" y="1335589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4516582" y="2520935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4516582" y="3702787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43"/>
          <p:cNvCxnSpPr>
            <a:stCxn id="365" idx="4"/>
            <a:endCxn id="366" idx="0"/>
          </p:cNvCxnSpPr>
          <p:nvPr/>
        </p:nvCxnSpPr>
        <p:spPr>
          <a:xfrm>
            <a:off x="4571932" y="1446589"/>
            <a:ext cx="0" cy="10743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9" name="Google Shape;369;p43"/>
          <p:cNvCxnSpPr>
            <a:stCxn id="367" idx="0"/>
            <a:endCxn id="366" idx="4"/>
          </p:cNvCxnSpPr>
          <p:nvPr/>
        </p:nvCxnSpPr>
        <p:spPr>
          <a:xfrm rot="10800000">
            <a:off x="4571932" y="2631787"/>
            <a:ext cx="0" cy="1071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43"/>
          <p:cNvCxnSpPr>
            <a:endCxn id="367" idx="4"/>
          </p:cNvCxnSpPr>
          <p:nvPr/>
        </p:nvCxnSpPr>
        <p:spPr>
          <a:xfrm rot="10800000">
            <a:off x="4571932" y="3813787"/>
            <a:ext cx="0" cy="1329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4810992" y="1546031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2" name="Google Shape;372;p43"/>
          <p:cNvSpPr txBox="1"/>
          <p:nvPr>
            <p:ph idx="2" type="body"/>
          </p:nvPr>
        </p:nvSpPr>
        <p:spPr>
          <a:xfrm>
            <a:off x="4810992" y="1216361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3" name="Google Shape;373;p43"/>
          <p:cNvSpPr txBox="1"/>
          <p:nvPr>
            <p:ph idx="3" type="body"/>
          </p:nvPr>
        </p:nvSpPr>
        <p:spPr>
          <a:xfrm>
            <a:off x="4810992" y="2732999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4" name="Google Shape;374;p43"/>
          <p:cNvSpPr txBox="1"/>
          <p:nvPr>
            <p:ph idx="4" type="body"/>
          </p:nvPr>
        </p:nvSpPr>
        <p:spPr>
          <a:xfrm>
            <a:off x="4810992" y="2403329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5" name="Google Shape;375;p43"/>
          <p:cNvSpPr txBox="1"/>
          <p:nvPr>
            <p:ph idx="5" type="body"/>
          </p:nvPr>
        </p:nvSpPr>
        <p:spPr>
          <a:xfrm>
            <a:off x="4810992" y="3916277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6" name="Google Shape;376;p43"/>
          <p:cNvSpPr txBox="1"/>
          <p:nvPr>
            <p:ph idx="6" type="body"/>
          </p:nvPr>
        </p:nvSpPr>
        <p:spPr>
          <a:xfrm>
            <a:off x="4810992" y="3586607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7" name="Google Shape;377;p43"/>
          <p:cNvSpPr txBox="1"/>
          <p:nvPr>
            <p:ph type="title"/>
          </p:nvPr>
        </p:nvSpPr>
        <p:spPr>
          <a:xfrm>
            <a:off x="701675" y="1058570"/>
            <a:ext cx="23949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78" name="Google Shape;378;p43"/>
          <p:cNvSpPr txBox="1"/>
          <p:nvPr>
            <p:ph idx="7" type="body"/>
          </p:nvPr>
        </p:nvSpPr>
        <p:spPr>
          <a:xfrm>
            <a:off x="701675" y="2682964"/>
            <a:ext cx="23949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79" name="Google Shape;379;p43"/>
          <p:cNvSpPr txBox="1"/>
          <p:nvPr>
            <p:ph idx="8" type="body"/>
          </p:nvPr>
        </p:nvSpPr>
        <p:spPr>
          <a:xfrm>
            <a:off x="3492498" y="124016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80" name="Google Shape;380;p43"/>
          <p:cNvSpPr txBox="1"/>
          <p:nvPr>
            <p:ph idx="9" type="body"/>
          </p:nvPr>
        </p:nvSpPr>
        <p:spPr>
          <a:xfrm>
            <a:off x="3492498" y="2427131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81" name="Google Shape;381;p43"/>
          <p:cNvSpPr txBox="1"/>
          <p:nvPr>
            <p:ph idx="13" type="body"/>
          </p:nvPr>
        </p:nvSpPr>
        <p:spPr>
          <a:xfrm>
            <a:off x="3492498" y="361517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middle">
  <p:cSld name="Timeline middl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4516582" y="1335589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4516582" y="2520935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4516582" y="3702787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44"/>
          <p:cNvCxnSpPr>
            <a:stCxn id="385" idx="4"/>
            <a:endCxn id="386" idx="0"/>
          </p:cNvCxnSpPr>
          <p:nvPr/>
        </p:nvCxnSpPr>
        <p:spPr>
          <a:xfrm>
            <a:off x="4571932" y="1446589"/>
            <a:ext cx="0" cy="10743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9" name="Google Shape;389;p44"/>
          <p:cNvCxnSpPr>
            <a:stCxn id="387" idx="0"/>
            <a:endCxn id="386" idx="4"/>
          </p:cNvCxnSpPr>
          <p:nvPr/>
        </p:nvCxnSpPr>
        <p:spPr>
          <a:xfrm rot="10800000">
            <a:off x="4571932" y="2631787"/>
            <a:ext cx="0" cy="1071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4810992" y="1546031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1" name="Google Shape;391;p44"/>
          <p:cNvSpPr txBox="1"/>
          <p:nvPr>
            <p:ph idx="2" type="body"/>
          </p:nvPr>
        </p:nvSpPr>
        <p:spPr>
          <a:xfrm>
            <a:off x="4810992" y="1216361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2" name="Google Shape;392;p44"/>
          <p:cNvSpPr txBox="1"/>
          <p:nvPr>
            <p:ph idx="3" type="body"/>
          </p:nvPr>
        </p:nvSpPr>
        <p:spPr>
          <a:xfrm>
            <a:off x="4810992" y="2732999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3" name="Google Shape;393;p44"/>
          <p:cNvSpPr txBox="1"/>
          <p:nvPr>
            <p:ph idx="4" type="body"/>
          </p:nvPr>
        </p:nvSpPr>
        <p:spPr>
          <a:xfrm>
            <a:off x="4810992" y="2403329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4" name="Google Shape;394;p44"/>
          <p:cNvSpPr txBox="1"/>
          <p:nvPr>
            <p:ph idx="5" type="body"/>
          </p:nvPr>
        </p:nvSpPr>
        <p:spPr>
          <a:xfrm>
            <a:off x="4810992" y="3916277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5" name="Google Shape;395;p44"/>
          <p:cNvSpPr txBox="1"/>
          <p:nvPr>
            <p:ph idx="6" type="body"/>
          </p:nvPr>
        </p:nvSpPr>
        <p:spPr>
          <a:xfrm>
            <a:off x="4810992" y="3586607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396" name="Google Shape;396;p44"/>
          <p:cNvCxnSpPr>
            <a:endCxn id="385" idx="0"/>
          </p:cNvCxnSpPr>
          <p:nvPr/>
        </p:nvCxnSpPr>
        <p:spPr>
          <a:xfrm>
            <a:off x="4571932" y="-11"/>
            <a:ext cx="0" cy="13356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p44"/>
          <p:cNvCxnSpPr>
            <a:endCxn id="387" idx="4"/>
          </p:cNvCxnSpPr>
          <p:nvPr/>
        </p:nvCxnSpPr>
        <p:spPr>
          <a:xfrm rot="10800000">
            <a:off x="4571932" y="3813787"/>
            <a:ext cx="0" cy="1329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44"/>
          <p:cNvSpPr txBox="1"/>
          <p:nvPr>
            <p:ph idx="7" type="body"/>
          </p:nvPr>
        </p:nvSpPr>
        <p:spPr>
          <a:xfrm>
            <a:off x="3492498" y="124016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399" name="Google Shape;399;p44"/>
          <p:cNvSpPr txBox="1"/>
          <p:nvPr>
            <p:ph idx="8" type="body"/>
          </p:nvPr>
        </p:nvSpPr>
        <p:spPr>
          <a:xfrm>
            <a:off x="3492498" y="2427131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00" name="Google Shape;400;p44"/>
          <p:cNvSpPr txBox="1"/>
          <p:nvPr>
            <p:ph idx="9" type="body"/>
          </p:nvPr>
        </p:nvSpPr>
        <p:spPr>
          <a:xfrm>
            <a:off x="3492498" y="361517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end">
  <p:cSld name="Timeline end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03" name="Google Shape;403;p45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4" name="Google Shape;404;p45"/>
          <p:cNvSpPr/>
          <p:nvPr/>
        </p:nvSpPr>
        <p:spPr>
          <a:xfrm>
            <a:off x="4516582" y="1335589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4516582" y="2520935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4516582" y="3702787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5"/>
          <p:cNvCxnSpPr>
            <a:stCxn id="404" idx="4"/>
            <a:endCxn id="405" idx="0"/>
          </p:cNvCxnSpPr>
          <p:nvPr/>
        </p:nvCxnSpPr>
        <p:spPr>
          <a:xfrm>
            <a:off x="4571932" y="1446589"/>
            <a:ext cx="0" cy="10743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45"/>
          <p:cNvCxnSpPr>
            <a:stCxn id="406" idx="0"/>
            <a:endCxn id="405" idx="4"/>
          </p:cNvCxnSpPr>
          <p:nvPr/>
        </p:nvCxnSpPr>
        <p:spPr>
          <a:xfrm rot="10800000">
            <a:off x="4571932" y="2631787"/>
            <a:ext cx="0" cy="1071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45"/>
          <p:cNvSpPr txBox="1"/>
          <p:nvPr>
            <p:ph idx="1" type="body"/>
          </p:nvPr>
        </p:nvSpPr>
        <p:spPr>
          <a:xfrm>
            <a:off x="4810992" y="1546031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0" name="Google Shape;410;p45"/>
          <p:cNvSpPr txBox="1"/>
          <p:nvPr>
            <p:ph idx="2" type="body"/>
          </p:nvPr>
        </p:nvSpPr>
        <p:spPr>
          <a:xfrm>
            <a:off x="4810992" y="1216361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1" name="Google Shape;411;p45"/>
          <p:cNvSpPr txBox="1"/>
          <p:nvPr>
            <p:ph idx="3" type="body"/>
          </p:nvPr>
        </p:nvSpPr>
        <p:spPr>
          <a:xfrm>
            <a:off x="4810992" y="2732999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2" name="Google Shape;412;p45"/>
          <p:cNvSpPr txBox="1"/>
          <p:nvPr>
            <p:ph idx="4" type="body"/>
          </p:nvPr>
        </p:nvSpPr>
        <p:spPr>
          <a:xfrm>
            <a:off x="4810992" y="2403329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3" name="Google Shape;413;p45"/>
          <p:cNvSpPr txBox="1"/>
          <p:nvPr>
            <p:ph idx="5" type="body"/>
          </p:nvPr>
        </p:nvSpPr>
        <p:spPr>
          <a:xfrm>
            <a:off x="4810992" y="3916277"/>
            <a:ext cx="2821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4" name="Google Shape;414;p45"/>
          <p:cNvSpPr txBox="1"/>
          <p:nvPr>
            <p:ph idx="6" type="body"/>
          </p:nvPr>
        </p:nvSpPr>
        <p:spPr>
          <a:xfrm>
            <a:off x="4810992" y="3586607"/>
            <a:ext cx="282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5" name="Google Shape;415;p45"/>
          <p:cNvSpPr txBox="1"/>
          <p:nvPr>
            <p:ph idx="7" type="body"/>
          </p:nvPr>
        </p:nvSpPr>
        <p:spPr>
          <a:xfrm>
            <a:off x="3492498" y="124016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6" name="Google Shape;416;p45"/>
          <p:cNvSpPr txBox="1"/>
          <p:nvPr>
            <p:ph idx="8" type="body"/>
          </p:nvPr>
        </p:nvSpPr>
        <p:spPr>
          <a:xfrm>
            <a:off x="3492498" y="2427131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7" name="Google Shape;417;p45"/>
          <p:cNvSpPr txBox="1"/>
          <p:nvPr>
            <p:ph idx="9" type="body"/>
          </p:nvPr>
        </p:nvSpPr>
        <p:spPr>
          <a:xfrm>
            <a:off x="3492498" y="3615172"/>
            <a:ext cx="769200" cy="29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18" name="Google Shape;418;p45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419" name="Google Shape;419;p45"/>
          <p:cNvCxnSpPr>
            <a:endCxn id="404" idx="0"/>
          </p:cNvCxnSpPr>
          <p:nvPr/>
        </p:nvCxnSpPr>
        <p:spPr>
          <a:xfrm>
            <a:off x="4571932" y="-11"/>
            <a:ext cx="0" cy="13356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and texts">
  <p:cSld name="2 images and texts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22" name="Google Shape;422;p46"/>
          <p:cNvSpPr/>
          <p:nvPr/>
        </p:nvSpPr>
        <p:spPr>
          <a:xfrm>
            <a:off x="5849550" y="-794"/>
            <a:ext cx="2592900" cy="257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6"/>
          <p:cNvSpPr/>
          <p:nvPr>
            <p:ph idx="2" type="pic"/>
          </p:nvPr>
        </p:nvSpPr>
        <p:spPr>
          <a:xfrm>
            <a:off x="3257549" y="0"/>
            <a:ext cx="25920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46"/>
          <p:cNvSpPr/>
          <p:nvPr>
            <p:ph idx="3" type="pic"/>
          </p:nvPr>
        </p:nvSpPr>
        <p:spPr>
          <a:xfrm>
            <a:off x="5850325" y="2571157"/>
            <a:ext cx="25920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6"/>
          <p:cNvSpPr/>
          <p:nvPr/>
        </p:nvSpPr>
        <p:spPr>
          <a:xfrm>
            <a:off x="3257549" y="2571356"/>
            <a:ext cx="2592900" cy="257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6248400" y="986862"/>
            <a:ext cx="1833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27" name="Google Shape;427;p46"/>
          <p:cNvSpPr txBox="1"/>
          <p:nvPr>
            <p:ph idx="4" type="body"/>
          </p:nvPr>
        </p:nvSpPr>
        <p:spPr>
          <a:xfrm>
            <a:off x="6248400" y="657192"/>
            <a:ext cx="18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28" name="Google Shape;428;p46"/>
          <p:cNvSpPr txBox="1"/>
          <p:nvPr>
            <p:ph idx="5" type="body"/>
          </p:nvPr>
        </p:nvSpPr>
        <p:spPr>
          <a:xfrm>
            <a:off x="3651261" y="3507810"/>
            <a:ext cx="1833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29" name="Google Shape;429;p46"/>
          <p:cNvSpPr txBox="1"/>
          <p:nvPr>
            <p:ph idx="6" type="body"/>
          </p:nvPr>
        </p:nvSpPr>
        <p:spPr>
          <a:xfrm>
            <a:off x="3651261" y="3178140"/>
            <a:ext cx="18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33" name="Google Shape;433;p47"/>
          <p:cNvGrpSpPr/>
          <p:nvPr/>
        </p:nvGrpSpPr>
        <p:grpSpPr>
          <a:xfrm>
            <a:off x="3462318" y="3712994"/>
            <a:ext cx="526244" cy="526385"/>
            <a:chOff x="9144000" y="1433513"/>
            <a:chExt cx="1408200" cy="1408200"/>
          </a:xfrm>
        </p:grpSpPr>
        <p:sp>
          <p:nvSpPr>
            <p:cNvPr id="434" name="Google Shape;434;p47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47"/>
          <p:cNvSpPr txBox="1"/>
          <p:nvPr>
            <p:ph idx="1" type="body"/>
          </p:nvPr>
        </p:nvSpPr>
        <p:spPr>
          <a:xfrm>
            <a:off x="3544309" y="3748497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437" name="Google Shape;437;p47"/>
          <p:cNvCxnSpPr/>
          <p:nvPr/>
        </p:nvCxnSpPr>
        <p:spPr>
          <a:xfrm>
            <a:off x="0" y="4439374"/>
            <a:ext cx="3257700" cy="48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8" name="Google Shape;438;p47"/>
          <p:cNvCxnSpPr/>
          <p:nvPr/>
        </p:nvCxnSpPr>
        <p:spPr>
          <a:xfrm rot="10800000">
            <a:off x="3257550" y="3508104"/>
            <a:ext cx="0" cy="936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47"/>
          <p:cNvCxnSpPr/>
          <p:nvPr/>
        </p:nvCxnSpPr>
        <p:spPr>
          <a:xfrm rot="10800000">
            <a:off x="3257550" y="3508127"/>
            <a:ext cx="9360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p47"/>
          <p:cNvCxnSpPr/>
          <p:nvPr/>
        </p:nvCxnSpPr>
        <p:spPr>
          <a:xfrm rot="10800000">
            <a:off x="4193550" y="2572127"/>
            <a:ext cx="0" cy="936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47"/>
          <p:cNvCxnSpPr/>
          <p:nvPr/>
        </p:nvCxnSpPr>
        <p:spPr>
          <a:xfrm rot="10800000">
            <a:off x="4193550" y="2572151"/>
            <a:ext cx="9360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2" name="Google Shape;442;p47"/>
          <p:cNvCxnSpPr/>
          <p:nvPr/>
        </p:nvCxnSpPr>
        <p:spPr>
          <a:xfrm rot="10800000">
            <a:off x="5137882" y="1635356"/>
            <a:ext cx="0" cy="9360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p47"/>
          <p:cNvCxnSpPr/>
          <p:nvPr/>
        </p:nvCxnSpPr>
        <p:spPr>
          <a:xfrm rot="10800000">
            <a:off x="5137800" y="1635379"/>
            <a:ext cx="40062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4" name="Google Shape;444;p47"/>
          <p:cNvGrpSpPr/>
          <p:nvPr/>
        </p:nvGrpSpPr>
        <p:grpSpPr>
          <a:xfrm>
            <a:off x="4398318" y="2777018"/>
            <a:ext cx="526244" cy="526385"/>
            <a:chOff x="9144000" y="1433513"/>
            <a:chExt cx="1408200" cy="1408200"/>
          </a:xfrm>
        </p:grpSpPr>
        <p:sp>
          <p:nvSpPr>
            <p:cNvPr id="445" name="Google Shape;445;p47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47"/>
          <p:cNvSpPr txBox="1"/>
          <p:nvPr>
            <p:ph idx="2" type="body"/>
          </p:nvPr>
        </p:nvSpPr>
        <p:spPr>
          <a:xfrm>
            <a:off x="4480309" y="2812521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grpSp>
        <p:nvGrpSpPr>
          <p:cNvPr id="448" name="Google Shape;448;p47"/>
          <p:cNvGrpSpPr/>
          <p:nvPr/>
        </p:nvGrpSpPr>
        <p:grpSpPr>
          <a:xfrm>
            <a:off x="5342651" y="1840247"/>
            <a:ext cx="526244" cy="526385"/>
            <a:chOff x="9144000" y="1433513"/>
            <a:chExt cx="1408200" cy="1408200"/>
          </a:xfrm>
        </p:grpSpPr>
        <p:sp>
          <p:nvSpPr>
            <p:cNvPr id="449" name="Google Shape;449;p47"/>
            <p:cNvSpPr/>
            <p:nvPr/>
          </p:nvSpPr>
          <p:spPr>
            <a:xfrm>
              <a:off x="9144000" y="1433513"/>
              <a:ext cx="1408200" cy="1408200"/>
            </a:xfrm>
            <a:prstGeom prst="rect">
              <a:avLst/>
            </a:prstGeom>
            <a:solidFill>
              <a:srgbClr val="DFE8EA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9361573" y="1651086"/>
              <a:ext cx="972900" cy="97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47"/>
          <p:cNvSpPr txBox="1"/>
          <p:nvPr>
            <p:ph idx="3" type="body"/>
          </p:nvPr>
        </p:nvSpPr>
        <p:spPr>
          <a:xfrm>
            <a:off x="5424642" y="1875750"/>
            <a:ext cx="362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2" name="Google Shape;452;p47"/>
          <p:cNvSpPr txBox="1"/>
          <p:nvPr>
            <p:ph idx="4" type="body"/>
          </p:nvPr>
        </p:nvSpPr>
        <p:spPr>
          <a:xfrm>
            <a:off x="4094589" y="3698847"/>
            <a:ext cx="2456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3" name="Google Shape;453;p47"/>
          <p:cNvSpPr txBox="1"/>
          <p:nvPr>
            <p:ph idx="5" type="body"/>
          </p:nvPr>
        </p:nvSpPr>
        <p:spPr>
          <a:xfrm>
            <a:off x="971550" y="3815951"/>
            <a:ext cx="2080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4" name="Google Shape;454;p47"/>
          <p:cNvSpPr txBox="1"/>
          <p:nvPr>
            <p:ph idx="6" type="body"/>
          </p:nvPr>
        </p:nvSpPr>
        <p:spPr>
          <a:xfrm>
            <a:off x="1912249" y="2885090"/>
            <a:ext cx="2080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5" name="Google Shape;455;p47"/>
          <p:cNvSpPr txBox="1"/>
          <p:nvPr>
            <p:ph idx="7" type="body"/>
          </p:nvPr>
        </p:nvSpPr>
        <p:spPr>
          <a:xfrm>
            <a:off x="2863745" y="1947194"/>
            <a:ext cx="2080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6" name="Google Shape;456;p47"/>
          <p:cNvSpPr txBox="1"/>
          <p:nvPr>
            <p:ph idx="8" type="body"/>
          </p:nvPr>
        </p:nvSpPr>
        <p:spPr>
          <a:xfrm>
            <a:off x="5032361" y="2759923"/>
            <a:ext cx="2456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7" name="Google Shape;457;p47"/>
          <p:cNvSpPr txBox="1"/>
          <p:nvPr>
            <p:ph idx="9" type="body"/>
          </p:nvPr>
        </p:nvSpPr>
        <p:spPr>
          <a:xfrm>
            <a:off x="5985486" y="1823152"/>
            <a:ext cx="2456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58" name="Google Shape;458;p47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59" name="Google Shape;459;p47"/>
          <p:cNvSpPr txBox="1"/>
          <p:nvPr>
            <p:ph idx="13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971550" y="1674846"/>
            <a:ext cx="2927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62" name="Google Shape;462;p48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64" name="Google Shape;464;p48"/>
          <p:cNvCxnSpPr/>
          <p:nvPr/>
        </p:nvCxnSpPr>
        <p:spPr>
          <a:xfrm rot="10800000">
            <a:off x="4019550" y="-128"/>
            <a:ext cx="0" cy="271200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48"/>
          <p:cNvSpPr txBox="1"/>
          <p:nvPr>
            <p:ph idx="1" type="body"/>
          </p:nvPr>
        </p:nvSpPr>
        <p:spPr>
          <a:xfrm>
            <a:off x="4140200" y="2363362"/>
            <a:ext cx="34926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and 2 columns">
  <p:cSld name="Right image and 2 column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/>
          <p:nvPr>
            <p:ph idx="2" type="pic"/>
          </p:nvPr>
        </p:nvSpPr>
        <p:spPr>
          <a:xfrm>
            <a:off x="6528289" y="-397"/>
            <a:ext cx="26157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9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69" name="Google Shape;469;p49"/>
          <p:cNvSpPr/>
          <p:nvPr/>
        </p:nvSpPr>
        <p:spPr>
          <a:xfrm>
            <a:off x="3272971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9"/>
          <p:cNvSpPr txBox="1"/>
          <p:nvPr>
            <p:ph idx="1" type="body"/>
          </p:nvPr>
        </p:nvSpPr>
        <p:spPr>
          <a:xfrm>
            <a:off x="3728036" y="1464839"/>
            <a:ext cx="23451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71" name="Google Shape;471;p49"/>
          <p:cNvSpPr txBox="1"/>
          <p:nvPr>
            <p:ph idx="3" type="body"/>
          </p:nvPr>
        </p:nvSpPr>
        <p:spPr>
          <a:xfrm>
            <a:off x="3728036" y="1103256"/>
            <a:ext cx="2345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72" name="Google Shape;472;p49"/>
          <p:cNvSpPr txBox="1"/>
          <p:nvPr>
            <p:ph idx="11" type="ftr"/>
          </p:nvPr>
        </p:nvSpPr>
        <p:spPr>
          <a:xfrm>
            <a:off x="229053" y="4808960"/>
            <a:ext cx="30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73" name="Google Shape;473;p49"/>
          <p:cNvSpPr txBox="1"/>
          <p:nvPr>
            <p:ph idx="12" type="sldNum"/>
          </p:nvPr>
        </p:nvSpPr>
        <p:spPr>
          <a:xfrm>
            <a:off x="229053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3000" u="none" cap="none" strike="noStrike">
                <a:solidFill>
                  <a:srgbClr val="DDDB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4" name="Google Shape;474;p49"/>
          <p:cNvSpPr txBox="1"/>
          <p:nvPr>
            <p:ph idx="4" type="body"/>
          </p:nvPr>
        </p:nvSpPr>
        <p:spPr>
          <a:xfrm>
            <a:off x="3728036" y="3106909"/>
            <a:ext cx="23451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75" name="Google Shape;475;p49"/>
          <p:cNvSpPr txBox="1"/>
          <p:nvPr>
            <p:ph idx="5" type="body"/>
          </p:nvPr>
        </p:nvSpPr>
        <p:spPr>
          <a:xfrm>
            <a:off x="3728036" y="2745326"/>
            <a:ext cx="2345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and text">
  <p:cSld name="3 images and 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78" name="Google Shape;478;p5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9" name="Google Shape;479;p50"/>
          <p:cNvSpPr/>
          <p:nvPr>
            <p:ph idx="2" type="pic"/>
          </p:nvPr>
        </p:nvSpPr>
        <p:spPr>
          <a:xfrm>
            <a:off x="701675" y="2596375"/>
            <a:ext cx="2111400" cy="18429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50"/>
          <p:cNvSpPr/>
          <p:nvPr>
            <p:ph idx="3" type="pic"/>
          </p:nvPr>
        </p:nvSpPr>
        <p:spPr>
          <a:xfrm>
            <a:off x="701675" y="699403"/>
            <a:ext cx="2111400" cy="18429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50"/>
          <p:cNvSpPr/>
          <p:nvPr>
            <p:ph idx="4" type="pic"/>
          </p:nvPr>
        </p:nvSpPr>
        <p:spPr>
          <a:xfrm>
            <a:off x="2874402" y="699402"/>
            <a:ext cx="1697700" cy="3744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50"/>
          <p:cNvSpPr txBox="1"/>
          <p:nvPr>
            <p:ph type="title"/>
          </p:nvPr>
        </p:nvSpPr>
        <p:spPr>
          <a:xfrm>
            <a:off x="5584825" y="699403"/>
            <a:ext cx="25875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83" name="Google Shape;483;p50"/>
          <p:cNvSpPr txBox="1"/>
          <p:nvPr>
            <p:ph idx="1" type="body"/>
          </p:nvPr>
        </p:nvSpPr>
        <p:spPr>
          <a:xfrm>
            <a:off x="5594350" y="2680911"/>
            <a:ext cx="2587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484" name="Google Shape;484;p50"/>
          <p:cNvCxnSpPr/>
          <p:nvPr/>
        </p:nvCxnSpPr>
        <p:spPr>
          <a:xfrm>
            <a:off x="5633573" y="2571356"/>
            <a:ext cx="3510300" cy="30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and text 4">
  <p:cSld name="4 images and text 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/>
          <p:nvPr>
            <p:ph idx="2" type="pic"/>
          </p:nvPr>
        </p:nvSpPr>
        <p:spPr>
          <a:xfrm>
            <a:off x="6512135" y="2778801"/>
            <a:ext cx="1660200" cy="1660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1"/>
          <p:cNvSpPr/>
          <p:nvPr>
            <p:ph idx="3" type="pic"/>
          </p:nvPr>
        </p:nvSpPr>
        <p:spPr>
          <a:xfrm>
            <a:off x="6512135" y="1388145"/>
            <a:ext cx="1390500" cy="13908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1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89" name="Google Shape;489;p51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0" name="Google Shape;490;p51"/>
          <p:cNvSpPr/>
          <p:nvPr>
            <p:ph idx="4" type="pic"/>
          </p:nvPr>
        </p:nvSpPr>
        <p:spPr>
          <a:xfrm>
            <a:off x="4433059" y="699402"/>
            <a:ext cx="2079000" cy="2079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51"/>
          <p:cNvSpPr/>
          <p:nvPr>
            <p:ph idx="5" type="pic"/>
          </p:nvPr>
        </p:nvSpPr>
        <p:spPr>
          <a:xfrm>
            <a:off x="5121695" y="2772216"/>
            <a:ext cx="1390500" cy="13908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2" name="Google Shape;492;p51"/>
          <p:cNvCxnSpPr/>
          <p:nvPr/>
        </p:nvCxnSpPr>
        <p:spPr>
          <a:xfrm>
            <a:off x="758825" y="2571356"/>
            <a:ext cx="36741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51"/>
          <p:cNvSpPr txBox="1"/>
          <p:nvPr>
            <p:ph type="title"/>
          </p:nvPr>
        </p:nvSpPr>
        <p:spPr>
          <a:xfrm>
            <a:off x="701675" y="699403"/>
            <a:ext cx="255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94" name="Google Shape;494;p51"/>
          <p:cNvSpPr txBox="1"/>
          <p:nvPr>
            <p:ph idx="1" type="body"/>
          </p:nvPr>
        </p:nvSpPr>
        <p:spPr>
          <a:xfrm>
            <a:off x="711200" y="2680911"/>
            <a:ext cx="2546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and text">
  <p:cSld name="2 images and text">
    <p:bg>
      <p:bgPr>
        <a:solidFill>
          <a:schemeClr val="dk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97" name="Google Shape;497;p52"/>
          <p:cNvSpPr txBox="1"/>
          <p:nvPr>
            <p:ph idx="12" type="sldNum"/>
          </p:nvPr>
        </p:nvSpPr>
        <p:spPr>
          <a:xfrm>
            <a:off x="8378825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8" name="Google Shape;498;p52"/>
          <p:cNvSpPr/>
          <p:nvPr>
            <p:ph idx="2" type="pic"/>
          </p:nvPr>
        </p:nvSpPr>
        <p:spPr>
          <a:xfrm>
            <a:off x="716719" y="0"/>
            <a:ext cx="1908000" cy="3508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52"/>
          <p:cNvSpPr/>
          <p:nvPr>
            <p:ph idx="3" type="pic"/>
          </p:nvPr>
        </p:nvSpPr>
        <p:spPr>
          <a:xfrm>
            <a:off x="2679045" y="1635379"/>
            <a:ext cx="1908000" cy="3508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52"/>
          <p:cNvSpPr txBox="1"/>
          <p:nvPr>
            <p:ph type="title"/>
          </p:nvPr>
        </p:nvSpPr>
        <p:spPr>
          <a:xfrm>
            <a:off x="5584825" y="699403"/>
            <a:ext cx="28479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501" name="Google Shape;501;p52"/>
          <p:cNvCxnSpPr/>
          <p:nvPr/>
        </p:nvCxnSpPr>
        <p:spPr>
          <a:xfrm>
            <a:off x="5641975" y="2571356"/>
            <a:ext cx="35019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52"/>
          <p:cNvSpPr txBox="1"/>
          <p:nvPr>
            <p:ph idx="1" type="body"/>
          </p:nvPr>
        </p:nvSpPr>
        <p:spPr>
          <a:xfrm>
            <a:off x="5594350" y="2680911"/>
            <a:ext cx="28479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03" name="Google Shape;503;p52"/>
          <p:cNvSpPr txBox="1"/>
          <p:nvPr>
            <p:ph idx="4" type="body"/>
          </p:nvPr>
        </p:nvSpPr>
        <p:spPr>
          <a:xfrm>
            <a:off x="716720" y="3591866"/>
            <a:ext cx="1908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04" name="Google Shape;504;p52"/>
          <p:cNvSpPr txBox="1"/>
          <p:nvPr>
            <p:ph idx="5" type="body"/>
          </p:nvPr>
        </p:nvSpPr>
        <p:spPr>
          <a:xfrm>
            <a:off x="2679045" y="1214642"/>
            <a:ext cx="1908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and text 2">
  <p:cSld name="3 images and text 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7" name="Google Shape;507;p5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8" name="Google Shape;508;p53"/>
          <p:cNvSpPr/>
          <p:nvPr>
            <p:ph idx="2" type="pic"/>
          </p:nvPr>
        </p:nvSpPr>
        <p:spPr>
          <a:xfrm>
            <a:off x="701675" y="1254586"/>
            <a:ext cx="2538000" cy="13167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53"/>
          <p:cNvSpPr txBox="1"/>
          <p:nvPr>
            <p:ph idx="1" type="body"/>
          </p:nvPr>
        </p:nvSpPr>
        <p:spPr>
          <a:xfrm>
            <a:off x="701675" y="2613606"/>
            <a:ext cx="253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10" name="Google Shape;510;p53"/>
          <p:cNvSpPr/>
          <p:nvPr>
            <p:ph idx="3" type="pic"/>
          </p:nvPr>
        </p:nvSpPr>
        <p:spPr>
          <a:xfrm>
            <a:off x="3303000" y="1254586"/>
            <a:ext cx="2538000" cy="13167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3"/>
          <p:cNvSpPr txBox="1"/>
          <p:nvPr>
            <p:ph idx="4" type="body"/>
          </p:nvPr>
        </p:nvSpPr>
        <p:spPr>
          <a:xfrm>
            <a:off x="3303000" y="2613606"/>
            <a:ext cx="253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12" name="Google Shape;512;p53"/>
          <p:cNvSpPr/>
          <p:nvPr>
            <p:ph idx="5" type="pic"/>
          </p:nvPr>
        </p:nvSpPr>
        <p:spPr>
          <a:xfrm>
            <a:off x="5904325" y="1254586"/>
            <a:ext cx="2538000" cy="13167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53"/>
          <p:cNvSpPr txBox="1"/>
          <p:nvPr>
            <p:ph idx="6" type="body"/>
          </p:nvPr>
        </p:nvSpPr>
        <p:spPr>
          <a:xfrm>
            <a:off x="5904325" y="2613606"/>
            <a:ext cx="253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14" name="Google Shape;514;p53"/>
          <p:cNvSpPr txBox="1"/>
          <p:nvPr>
            <p:ph type="title"/>
          </p:nvPr>
        </p:nvSpPr>
        <p:spPr>
          <a:xfrm>
            <a:off x="701675" y="3156929"/>
            <a:ext cx="28623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15" name="Google Shape;515;p53"/>
          <p:cNvSpPr txBox="1"/>
          <p:nvPr>
            <p:ph idx="7" type="body"/>
          </p:nvPr>
        </p:nvSpPr>
        <p:spPr>
          <a:xfrm>
            <a:off x="3851032" y="3156929"/>
            <a:ext cx="3781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images">
  <p:cSld name="12 images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/>
          <p:nvPr>
            <p:ph idx="2" type="pic"/>
          </p:nvPr>
        </p:nvSpPr>
        <p:spPr>
          <a:xfrm>
            <a:off x="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54"/>
          <p:cNvSpPr/>
          <p:nvPr>
            <p:ph idx="3" type="pic"/>
          </p:nvPr>
        </p:nvSpPr>
        <p:spPr>
          <a:xfrm>
            <a:off x="152388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54"/>
          <p:cNvSpPr/>
          <p:nvPr>
            <p:ph idx="4" type="pic"/>
          </p:nvPr>
        </p:nvSpPr>
        <p:spPr>
          <a:xfrm>
            <a:off x="457164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54"/>
          <p:cNvSpPr/>
          <p:nvPr>
            <p:ph idx="5" type="pic"/>
          </p:nvPr>
        </p:nvSpPr>
        <p:spPr>
          <a:xfrm>
            <a:off x="609552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4"/>
          <p:cNvSpPr/>
          <p:nvPr>
            <p:ph idx="6" type="pic"/>
          </p:nvPr>
        </p:nvSpPr>
        <p:spPr>
          <a:xfrm>
            <a:off x="304776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4"/>
          <p:cNvSpPr/>
          <p:nvPr>
            <p:ph idx="7" type="pic"/>
          </p:nvPr>
        </p:nvSpPr>
        <p:spPr>
          <a:xfrm>
            <a:off x="761940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54"/>
          <p:cNvSpPr/>
          <p:nvPr>
            <p:ph idx="8" type="pic"/>
          </p:nvPr>
        </p:nvSpPr>
        <p:spPr>
          <a:xfrm>
            <a:off x="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4" name="Google Shape;524;p54"/>
          <p:cNvSpPr/>
          <p:nvPr>
            <p:ph idx="9" type="pic"/>
          </p:nvPr>
        </p:nvSpPr>
        <p:spPr>
          <a:xfrm>
            <a:off x="152388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54"/>
          <p:cNvSpPr/>
          <p:nvPr>
            <p:ph idx="13" type="pic"/>
          </p:nvPr>
        </p:nvSpPr>
        <p:spPr>
          <a:xfrm>
            <a:off x="457164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Google Shape;526;p54"/>
          <p:cNvSpPr/>
          <p:nvPr>
            <p:ph idx="14" type="pic"/>
          </p:nvPr>
        </p:nvSpPr>
        <p:spPr>
          <a:xfrm>
            <a:off x="609552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54"/>
          <p:cNvSpPr/>
          <p:nvPr>
            <p:ph idx="15" type="pic"/>
          </p:nvPr>
        </p:nvSpPr>
        <p:spPr>
          <a:xfrm>
            <a:off x="304776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54"/>
          <p:cNvSpPr/>
          <p:nvPr>
            <p:ph idx="16" type="pic"/>
          </p:nvPr>
        </p:nvSpPr>
        <p:spPr>
          <a:xfrm>
            <a:off x="761940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images and text">
  <p:cSld name="8 images and text">
    <p:bg>
      <p:bgPr>
        <a:solidFill>
          <a:schemeClr val="dk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/>
          <p:nvPr>
            <p:ph idx="2" type="pic"/>
          </p:nvPr>
        </p:nvSpPr>
        <p:spPr>
          <a:xfrm>
            <a:off x="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5"/>
          <p:cNvSpPr/>
          <p:nvPr>
            <p:ph idx="3" type="pic"/>
          </p:nvPr>
        </p:nvSpPr>
        <p:spPr>
          <a:xfrm>
            <a:off x="152388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5"/>
          <p:cNvSpPr/>
          <p:nvPr>
            <p:ph idx="4" type="pic"/>
          </p:nvPr>
        </p:nvSpPr>
        <p:spPr>
          <a:xfrm>
            <a:off x="609552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5"/>
          <p:cNvSpPr/>
          <p:nvPr>
            <p:ph idx="5" type="pic"/>
          </p:nvPr>
        </p:nvSpPr>
        <p:spPr>
          <a:xfrm>
            <a:off x="7619400" y="0"/>
            <a:ext cx="15246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55"/>
          <p:cNvSpPr/>
          <p:nvPr>
            <p:ph idx="6" type="pic"/>
          </p:nvPr>
        </p:nvSpPr>
        <p:spPr>
          <a:xfrm>
            <a:off x="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5"/>
          <p:cNvSpPr/>
          <p:nvPr>
            <p:ph idx="7" type="pic"/>
          </p:nvPr>
        </p:nvSpPr>
        <p:spPr>
          <a:xfrm>
            <a:off x="152388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5"/>
          <p:cNvSpPr/>
          <p:nvPr>
            <p:ph idx="8" type="pic"/>
          </p:nvPr>
        </p:nvSpPr>
        <p:spPr>
          <a:xfrm>
            <a:off x="609552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55"/>
          <p:cNvSpPr/>
          <p:nvPr>
            <p:ph idx="9" type="pic"/>
          </p:nvPr>
        </p:nvSpPr>
        <p:spPr>
          <a:xfrm>
            <a:off x="7619400" y="2571356"/>
            <a:ext cx="1524600" cy="25722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55"/>
          <p:cNvSpPr txBox="1"/>
          <p:nvPr>
            <p:ph type="title"/>
          </p:nvPr>
        </p:nvSpPr>
        <p:spPr>
          <a:xfrm>
            <a:off x="3563938" y="699403"/>
            <a:ext cx="201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39" name="Google Shape;539;p55"/>
          <p:cNvSpPr txBox="1"/>
          <p:nvPr>
            <p:ph idx="1" type="body"/>
          </p:nvPr>
        </p:nvSpPr>
        <p:spPr>
          <a:xfrm>
            <a:off x="3573463" y="2680911"/>
            <a:ext cx="20160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right image and text">
  <p:cSld name="Big right image and tex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56"/>
          <p:cNvSpPr txBox="1"/>
          <p:nvPr>
            <p:ph type="title"/>
          </p:nvPr>
        </p:nvSpPr>
        <p:spPr>
          <a:xfrm>
            <a:off x="701675" y="1058570"/>
            <a:ext cx="22593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44" name="Google Shape;544;p56"/>
          <p:cNvSpPr txBox="1"/>
          <p:nvPr>
            <p:ph idx="1" type="body"/>
          </p:nvPr>
        </p:nvSpPr>
        <p:spPr>
          <a:xfrm>
            <a:off x="701675" y="2682964"/>
            <a:ext cx="22593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45" name="Google Shape;545;p56"/>
          <p:cNvSpPr/>
          <p:nvPr>
            <p:ph idx="2" type="pic"/>
          </p:nvPr>
        </p:nvSpPr>
        <p:spPr>
          <a:xfrm>
            <a:off x="3563937" y="699403"/>
            <a:ext cx="4878300" cy="3740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wide images and texts">
  <p:cSld name="2 wide images and texts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48" name="Google Shape;548;p5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9" name="Google Shape;549;p57"/>
          <p:cNvSpPr/>
          <p:nvPr>
            <p:ph idx="2" type="pic"/>
          </p:nvPr>
        </p:nvSpPr>
        <p:spPr>
          <a:xfrm>
            <a:off x="0" y="699403"/>
            <a:ext cx="4572000" cy="1872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57"/>
          <p:cNvSpPr/>
          <p:nvPr>
            <p:ph idx="3" type="pic"/>
          </p:nvPr>
        </p:nvSpPr>
        <p:spPr>
          <a:xfrm>
            <a:off x="4572000" y="2567421"/>
            <a:ext cx="4572000" cy="1872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Google Shape;551;p57"/>
          <p:cNvSpPr txBox="1"/>
          <p:nvPr>
            <p:ph idx="1" type="body"/>
          </p:nvPr>
        </p:nvSpPr>
        <p:spPr>
          <a:xfrm>
            <a:off x="5508625" y="1057979"/>
            <a:ext cx="2592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52" name="Google Shape;552;p57"/>
          <p:cNvSpPr txBox="1"/>
          <p:nvPr>
            <p:ph type="title"/>
          </p:nvPr>
        </p:nvSpPr>
        <p:spPr>
          <a:xfrm>
            <a:off x="971550" y="2778604"/>
            <a:ext cx="25875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wide images">
  <p:cSld name="2 wide images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/>
          <p:nvPr>
            <p:ph idx="2" type="pic"/>
          </p:nvPr>
        </p:nvSpPr>
        <p:spPr>
          <a:xfrm>
            <a:off x="0" y="0"/>
            <a:ext cx="91440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8"/>
          <p:cNvSpPr/>
          <p:nvPr>
            <p:ph idx="3" type="pic"/>
          </p:nvPr>
        </p:nvSpPr>
        <p:spPr>
          <a:xfrm>
            <a:off x="0" y="2571356"/>
            <a:ext cx="9144000" cy="2571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58"/>
          <p:cNvSpPr txBox="1"/>
          <p:nvPr>
            <p:ph idx="1" type="body"/>
          </p:nvPr>
        </p:nvSpPr>
        <p:spPr>
          <a:xfrm>
            <a:off x="971550" y="1635379"/>
            <a:ext cx="7200900" cy="187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57" name="Google Shape;557;p58"/>
          <p:cNvSpPr txBox="1"/>
          <p:nvPr>
            <p:ph type="title"/>
          </p:nvPr>
        </p:nvSpPr>
        <p:spPr>
          <a:xfrm>
            <a:off x="1511300" y="1831984"/>
            <a:ext cx="20526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58" name="Google Shape;558;p58"/>
          <p:cNvSpPr txBox="1"/>
          <p:nvPr>
            <p:ph idx="4" type="body"/>
          </p:nvPr>
        </p:nvSpPr>
        <p:spPr>
          <a:xfrm>
            <a:off x="3851032" y="1831984"/>
            <a:ext cx="342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and text 2">
  <p:cSld name="2 images and text 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>
            <p:ph idx="2" type="pic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9"/>
          <p:cNvSpPr/>
          <p:nvPr>
            <p:ph idx="3" type="pic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9"/>
          <p:cNvSpPr txBox="1"/>
          <p:nvPr>
            <p:ph idx="1" type="body"/>
          </p:nvPr>
        </p:nvSpPr>
        <p:spPr>
          <a:xfrm>
            <a:off x="3100388" y="699403"/>
            <a:ext cx="2943300" cy="374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63" name="Google Shape;563;p59"/>
          <p:cNvSpPr txBox="1"/>
          <p:nvPr>
            <p:ph type="title"/>
          </p:nvPr>
        </p:nvSpPr>
        <p:spPr>
          <a:xfrm>
            <a:off x="3563938" y="1105071"/>
            <a:ext cx="20160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64" name="Google Shape;564;p59"/>
          <p:cNvSpPr txBox="1"/>
          <p:nvPr>
            <p:ph idx="4" type="body"/>
          </p:nvPr>
        </p:nvSpPr>
        <p:spPr>
          <a:xfrm>
            <a:off x="3573463" y="2680911"/>
            <a:ext cx="20160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and text 3">
  <p:cSld name="4 images and text 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67" name="Google Shape;567;p6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8" name="Google Shape;568;p60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69" name="Google Shape;569;p60"/>
          <p:cNvSpPr txBox="1"/>
          <p:nvPr>
            <p:ph idx="1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0" name="Google Shape;570;p60"/>
          <p:cNvSpPr/>
          <p:nvPr>
            <p:ph idx="2" type="pic"/>
          </p:nvPr>
        </p:nvSpPr>
        <p:spPr>
          <a:xfrm>
            <a:off x="3257550" y="1817232"/>
            <a:ext cx="1165800" cy="1166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60"/>
          <p:cNvSpPr txBox="1"/>
          <p:nvPr>
            <p:ph idx="3" type="body"/>
          </p:nvPr>
        </p:nvSpPr>
        <p:spPr>
          <a:xfrm>
            <a:off x="701675" y="2221346"/>
            <a:ext cx="2188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2" name="Google Shape;572;p60"/>
          <p:cNvSpPr txBox="1"/>
          <p:nvPr>
            <p:ph idx="4" type="body"/>
          </p:nvPr>
        </p:nvSpPr>
        <p:spPr>
          <a:xfrm>
            <a:off x="701675" y="1891677"/>
            <a:ext cx="2188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3" name="Google Shape;573;p60"/>
          <p:cNvSpPr/>
          <p:nvPr>
            <p:ph idx="5" type="pic"/>
          </p:nvPr>
        </p:nvSpPr>
        <p:spPr>
          <a:xfrm>
            <a:off x="4723493" y="1817232"/>
            <a:ext cx="1165800" cy="1166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60"/>
          <p:cNvSpPr txBox="1"/>
          <p:nvPr>
            <p:ph idx="6" type="body"/>
          </p:nvPr>
        </p:nvSpPr>
        <p:spPr>
          <a:xfrm>
            <a:off x="6253773" y="2221346"/>
            <a:ext cx="2188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5" name="Google Shape;575;p60"/>
          <p:cNvSpPr txBox="1"/>
          <p:nvPr>
            <p:ph idx="7" type="body"/>
          </p:nvPr>
        </p:nvSpPr>
        <p:spPr>
          <a:xfrm>
            <a:off x="6253773" y="1891677"/>
            <a:ext cx="2188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6" name="Google Shape;576;p60"/>
          <p:cNvSpPr/>
          <p:nvPr>
            <p:ph idx="8" type="pic"/>
          </p:nvPr>
        </p:nvSpPr>
        <p:spPr>
          <a:xfrm>
            <a:off x="3257550" y="3273402"/>
            <a:ext cx="1165800" cy="1166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60"/>
          <p:cNvSpPr txBox="1"/>
          <p:nvPr>
            <p:ph idx="9" type="body"/>
          </p:nvPr>
        </p:nvSpPr>
        <p:spPr>
          <a:xfrm>
            <a:off x="701675" y="3677516"/>
            <a:ext cx="2188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8" name="Google Shape;578;p60"/>
          <p:cNvSpPr txBox="1"/>
          <p:nvPr>
            <p:ph idx="13" type="body"/>
          </p:nvPr>
        </p:nvSpPr>
        <p:spPr>
          <a:xfrm>
            <a:off x="701675" y="3347846"/>
            <a:ext cx="2188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79" name="Google Shape;579;p60"/>
          <p:cNvSpPr/>
          <p:nvPr>
            <p:ph idx="14" type="pic"/>
          </p:nvPr>
        </p:nvSpPr>
        <p:spPr>
          <a:xfrm>
            <a:off x="4723493" y="3273402"/>
            <a:ext cx="1165800" cy="1166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15" type="body"/>
          </p:nvPr>
        </p:nvSpPr>
        <p:spPr>
          <a:xfrm>
            <a:off x="6253773" y="3677516"/>
            <a:ext cx="2188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581" name="Google Shape;581;p60"/>
          <p:cNvSpPr txBox="1"/>
          <p:nvPr>
            <p:ph idx="16" type="body"/>
          </p:nvPr>
        </p:nvSpPr>
        <p:spPr>
          <a:xfrm>
            <a:off x="6253773" y="3347846"/>
            <a:ext cx="2188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and text">
  <p:cSld name="4 images and text">
    <p:bg>
      <p:bgPr>
        <a:solidFill>
          <a:schemeClr val="dk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"/>
          <p:cNvSpPr txBox="1"/>
          <p:nvPr>
            <p:ph idx="11" type="ftr"/>
          </p:nvPr>
        </p:nvSpPr>
        <p:spPr>
          <a:xfrm>
            <a:off x="229053" y="4808960"/>
            <a:ext cx="304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4" name="Google Shape;584;p61"/>
          <p:cNvSpPr txBox="1"/>
          <p:nvPr>
            <p:ph idx="12" type="sldNum"/>
          </p:nvPr>
        </p:nvSpPr>
        <p:spPr>
          <a:xfrm>
            <a:off x="229053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5" name="Google Shape;585;p61"/>
          <p:cNvSpPr/>
          <p:nvPr>
            <p:ph idx="2" type="pic"/>
          </p:nvPr>
        </p:nvSpPr>
        <p:spPr>
          <a:xfrm>
            <a:off x="4572000" y="0"/>
            <a:ext cx="1908000" cy="2067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61"/>
          <p:cNvSpPr/>
          <p:nvPr>
            <p:ph idx="3" type="pic"/>
          </p:nvPr>
        </p:nvSpPr>
        <p:spPr>
          <a:xfrm>
            <a:off x="4572000" y="2116491"/>
            <a:ext cx="1908000" cy="3027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61"/>
          <p:cNvSpPr/>
          <p:nvPr>
            <p:ph idx="4" type="pic"/>
          </p:nvPr>
        </p:nvSpPr>
        <p:spPr>
          <a:xfrm>
            <a:off x="6534325" y="0"/>
            <a:ext cx="1908000" cy="3027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61"/>
          <p:cNvSpPr/>
          <p:nvPr>
            <p:ph idx="5" type="pic"/>
          </p:nvPr>
        </p:nvSpPr>
        <p:spPr>
          <a:xfrm>
            <a:off x="6534325" y="3076260"/>
            <a:ext cx="1908000" cy="2067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61"/>
          <p:cNvSpPr txBox="1"/>
          <p:nvPr>
            <p:ph type="title"/>
          </p:nvPr>
        </p:nvSpPr>
        <p:spPr>
          <a:xfrm>
            <a:off x="701675" y="699403"/>
            <a:ext cx="31785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590" name="Google Shape;590;p61"/>
          <p:cNvCxnSpPr/>
          <p:nvPr/>
        </p:nvCxnSpPr>
        <p:spPr>
          <a:xfrm>
            <a:off x="758825" y="2571356"/>
            <a:ext cx="38133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61"/>
          <p:cNvSpPr txBox="1"/>
          <p:nvPr>
            <p:ph idx="1" type="body"/>
          </p:nvPr>
        </p:nvSpPr>
        <p:spPr>
          <a:xfrm>
            <a:off x="711200" y="2680911"/>
            <a:ext cx="3178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and text 2">
  <p:cSld name="4 images and text 2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4" name="Google Shape;594;p62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5" name="Google Shape;595;p62"/>
          <p:cNvSpPr/>
          <p:nvPr>
            <p:ph idx="2" type="pic"/>
          </p:nvPr>
        </p:nvSpPr>
        <p:spPr>
          <a:xfrm>
            <a:off x="701675" y="699403"/>
            <a:ext cx="2686200" cy="3740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62"/>
          <p:cNvSpPr/>
          <p:nvPr>
            <p:ph idx="3" type="pic"/>
          </p:nvPr>
        </p:nvSpPr>
        <p:spPr>
          <a:xfrm>
            <a:off x="3452516" y="2746836"/>
            <a:ext cx="1620300" cy="1692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62"/>
          <p:cNvSpPr/>
          <p:nvPr>
            <p:ph idx="4" type="pic"/>
          </p:nvPr>
        </p:nvSpPr>
        <p:spPr>
          <a:xfrm>
            <a:off x="5137301" y="2746836"/>
            <a:ext cx="1620300" cy="1692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62"/>
          <p:cNvSpPr/>
          <p:nvPr>
            <p:ph idx="5" type="pic"/>
          </p:nvPr>
        </p:nvSpPr>
        <p:spPr>
          <a:xfrm>
            <a:off x="6822085" y="2746836"/>
            <a:ext cx="1620300" cy="1692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62"/>
          <p:cNvSpPr txBox="1"/>
          <p:nvPr>
            <p:ph type="title"/>
          </p:nvPr>
        </p:nvSpPr>
        <p:spPr>
          <a:xfrm>
            <a:off x="3563938" y="699403"/>
            <a:ext cx="20208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00" name="Google Shape;600;p62"/>
          <p:cNvSpPr txBox="1"/>
          <p:nvPr>
            <p:ph idx="1" type="body"/>
          </p:nvPr>
        </p:nvSpPr>
        <p:spPr>
          <a:xfrm>
            <a:off x="5894363" y="699403"/>
            <a:ext cx="25479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5">
  <p:cSld name="Flow 5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03" name="Google Shape;603;p6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04" name="Google Shape;604;p63"/>
          <p:cNvCxnSpPr/>
          <p:nvPr/>
        </p:nvCxnSpPr>
        <p:spPr>
          <a:xfrm>
            <a:off x="0" y="2571356"/>
            <a:ext cx="45189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63"/>
          <p:cNvSpPr/>
          <p:nvPr/>
        </p:nvSpPr>
        <p:spPr>
          <a:xfrm>
            <a:off x="4518963" y="2515929"/>
            <a:ext cx="110700" cy="111000"/>
          </a:xfrm>
          <a:prstGeom prst="diamond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3640040" y="2716193"/>
            <a:ext cx="1859158" cy="554222"/>
          </a:xfrm>
          <a:custGeom>
            <a:rect b="b" l="l" r="r" t="t"/>
            <a:pathLst>
              <a:path extrusionOk="0" h="1108444" w="3718316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3"/>
          <p:cNvSpPr txBox="1"/>
          <p:nvPr>
            <p:ph idx="1" type="body"/>
          </p:nvPr>
        </p:nvSpPr>
        <p:spPr>
          <a:xfrm>
            <a:off x="3709109" y="2892458"/>
            <a:ext cx="1716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608" name="Google Shape;608;p63"/>
          <p:cNvCxnSpPr/>
          <p:nvPr/>
        </p:nvCxnSpPr>
        <p:spPr>
          <a:xfrm>
            <a:off x="4629800" y="2571356"/>
            <a:ext cx="4514100" cy="9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9" name="Google Shape;609;p63"/>
          <p:cNvSpPr txBox="1"/>
          <p:nvPr>
            <p:ph idx="2" type="body"/>
          </p:nvPr>
        </p:nvSpPr>
        <p:spPr>
          <a:xfrm>
            <a:off x="3640041" y="3353322"/>
            <a:ext cx="1859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610" name="Google Shape;610;p63"/>
          <p:cNvCxnSpPr>
            <a:stCxn id="605" idx="0"/>
          </p:cNvCxnSpPr>
          <p:nvPr/>
        </p:nvCxnSpPr>
        <p:spPr>
          <a:xfrm rot="10800000">
            <a:off x="4571913" y="129"/>
            <a:ext cx="2400" cy="25158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11" name="Google Shape;611;p63"/>
          <p:cNvSpPr txBox="1"/>
          <p:nvPr>
            <p:ph idx="3" type="body"/>
          </p:nvPr>
        </p:nvSpPr>
        <p:spPr>
          <a:xfrm>
            <a:off x="3284057" y="699403"/>
            <a:ext cx="1232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12" name="Google Shape;612;p63"/>
          <p:cNvSpPr txBox="1"/>
          <p:nvPr>
            <p:ph idx="4" type="body"/>
          </p:nvPr>
        </p:nvSpPr>
        <p:spPr>
          <a:xfrm>
            <a:off x="4627418" y="712573"/>
            <a:ext cx="30054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13" name="Google Shape;613;p63"/>
          <p:cNvSpPr txBox="1"/>
          <p:nvPr>
            <p:ph idx="5" type="body"/>
          </p:nvPr>
        </p:nvSpPr>
        <p:spPr>
          <a:xfrm>
            <a:off x="7209799" y="2231176"/>
            <a:ext cx="1232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end">
  <p:cSld name="Flow end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"/>
          <p:cNvSpPr/>
          <p:nvPr>
            <p:ph idx="2" type="pic"/>
          </p:nvPr>
        </p:nvSpPr>
        <p:spPr>
          <a:xfrm>
            <a:off x="4572000" y="699403"/>
            <a:ext cx="3870300" cy="37446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64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17" name="Google Shape;617;p64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18" name="Google Shape;618;p64"/>
          <p:cNvCxnSpPr>
            <a:endCxn id="619" idx="2"/>
          </p:cNvCxnSpPr>
          <p:nvPr/>
        </p:nvCxnSpPr>
        <p:spPr>
          <a:xfrm>
            <a:off x="-104" y="2571226"/>
            <a:ext cx="4226400" cy="6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9" name="Google Shape;619;p64"/>
          <p:cNvSpPr/>
          <p:nvPr/>
        </p:nvSpPr>
        <p:spPr>
          <a:xfrm>
            <a:off x="4226296" y="2516326"/>
            <a:ext cx="110700" cy="111000"/>
          </a:xfrm>
          <a:prstGeom prst="ellipse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4"/>
          <p:cNvSpPr txBox="1"/>
          <p:nvPr>
            <p:ph type="title"/>
          </p:nvPr>
        </p:nvSpPr>
        <p:spPr>
          <a:xfrm>
            <a:off x="701675" y="699403"/>
            <a:ext cx="255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21" name="Google Shape;621;p64"/>
          <p:cNvSpPr txBox="1"/>
          <p:nvPr>
            <p:ph idx="1" type="body"/>
          </p:nvPr>
        </p:nvSpPr>
        <p:spPr>
          <a:xfrm>
            <a:off x="711200" y="2680911"/>
            <a:ext cx="2546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rocess 3">
  <p:cSld name="Simple process 3">
    <p:bg>
      <p:bgPr>
        <a:solidFill>
          <a:schemeClr val="dk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" name="Google Shape;623;p65"/>
          <p:cNvCxnSpPr/>
          <p:nvPr/>
        </p:nvCxnSpPr>
        <p:spPr>
          <a:xfrm>
            <a:off x="0" y="2114085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CFDDE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4" name="Google Shape;624;p65"/>
          <p:cNvSpPr/>
          <p:nvPr/>
        </p:nvSpPr>
        <p:spPr>
          <a:xfrm>
            <a:off x="1968500" y="1794721"/>
            <a:ext cx="638700" cy="638700"/>
          </a:xfrm>
          <a:prstGeom prst="diamond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5"/>
          <p:cNvSpPr txBox="1"/>
          <p:nvPr>
            <p:ph idx="1" type="body"/>
          </p:nvPr>
        </p:nvSpPr>
        <p:spPr>
          <a:xfrm rot="-2700592">
            <a:off x="2321216" y="1328238"/>
            <a:ext cx="1232699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26" name="Google Shape;626;p65"/>
          <p:cNvSpPr txBox="1"/>
          <p:nvPr>
            <p:ph idx="2" type="body"/>
          </p:nvPr>
        </p:nvSpPr>
        <p:spPr>
          <a:xfrm rot="-2700592">
            <a:off x="6891345" y="1328238"/>
            <a:ext cx="1232699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27" name="Google Shape;627;p65"/>
          <p:cNvSpPr txBox="1"/>
          <p:nvPr>
            <p:ph idx="3" type="body"/>
          </p:nvPr>
        </p:nvSpPr>
        <p:spPr>
          <a:xfrm rot="-2700631">
            <a:off x="1995193" y="2506487"/>
            <a:ext cx="1155907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28" name="Google Shape;628;p65"/>
          <p:cNvSpPr txBox="1"/>
          <p:nvPr>
            <p:ph idx="4" type="body"/>
          </p:nvPr>
        </p:nvSpPr>
        <p:spPr>
          <a:xfrm rot="-2700631">
            <a:off x="3366339" y="2587989"/>
            <a:ext cx="1155907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29" name="Google Shape;629;p65"/>
          <p:cNvSpPr txBox="1"/>
          <p:nvPr>
            <p:ph idx="5" type="body"/>
          </p:nvPr>
        </p:nvSpPr>
        <p:spPr>
          <a:xfrm rot="-2700631">
            <a:off x="4913414" y="2506487"/>
            <a:ext cx="1155907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30" name="Google Shape;630;p65"/>
          <p:cNvSpPr txBox="1"/>
          <p:nvPr>
            <p:ph idx="6" type="body"/>
          </p:nvPr>
        </p:nvSpPr>
        <p:spPr>
          <a:xfrm rot="-2700592">
            <a:off x="3698323" y="1408369"/>
            <a:ext cx="1232699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31" name="Google Shape;631;p65"/>
          <p:cNvSpPr txBox="1"/>
          <p:nvPr>
            <p:ph idx="7" type="body"/>
          </p:nvPr>
        </p:nvSpPr>
        <p:spPr>
          <a:xfrm rot="-2700592">
            <a:off x="5325799" y="1408370"/>
            <a:ext cx="1232699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32" name="Google Shape;632;p65"/>
          <p:cNvSpPr txBox="1"/>
          <p:nvPr>
            <p:ph type="title"/>
          </p:nvPr>
        </p:nvSpPr>
        <p:spPr>
          <a:xfrm>
            <a:off x="701675" y="3500957"/>
            <a:ext cx="2862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33" name="Google Shape;633;p65"/>
          <p:cNvSpPr txBox="1"/>
          <p:nvPr>
            <p:ph idx="8" type="body"/>
          </p:nvPr>
        </p:nvSpPr>
        <p:spPr>
          <a:xfrm>
            <a:off x="3789484" y="3594659"/>
            <a:ext cx="38433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34" name="Google Shape;634;p65"/>
          <p:cNvSpPr/>
          <p:nvPr/>
        </p:nvSpPr>
        <p:spPr>
          <a:xfrm>
            <a:off x="2942771" y="1954402"/>
            <a:ext cx="319200" cy="319500"/>
          </a:xfrm>
          <a:prstGeom prst="diamond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3597729" y="1954402"/>
            <a:ext cx="319200" cy="319500"/>
          </a:xfrm>
          <a:prstGeom prst="diamond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4252686" y="1794721"/>
            <a:ext cx="638700" cy="638700"/>
          </a:xfrm>
          <a:prstGeom prst="diamond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5226957" y="1954402"/>
            <a:ext cx="319200" cy="319500"/>
          </a:xfrm>
          <a:prstGeom prst="diamond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5"/>
          <p:cNvSpPr/>
          <p:nvPr/>
        </p:nvSpPr>
        <p:spPr>
          <a:xfrm>
            <a:off x="5881914" y="1954402"/>
            <a:ext cx="319200" cy="319500"/>
          </a:xfrm>
          <a:prstGeom prst="diamond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6536871" y="1794721"/>
            <a:ext cx="638700" cy="638700"/>
          </a:xfrm>
          <a:prstGeom prst="diamond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5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41" name="Google Shape;641;p65"/>
          <p:cNvSpPr txBox="1"/>
          <p:nvPr>
            <p:ph idx="12" type="sldNum"/>
          </p:nvPr>
        </p:nvSpPr>
        <p:spPr>
          <a:xfrm>
            <a:off x="8378825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4 points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"/>
          <p:cNvSpPr/>
          <p:nvPr/>
        </p:nvSpPr>
        <p:spPr>
          <a:xfrm>
            <a:off x="3472761" y="1798206"/>
            <a:ext cx="1074621" cy="1074620"/>
          </a:xfrm>
          <a:custGeom>
            <a:rect b="b" l="l" r="r" t="t"/>
            <a:pathLst>
              <a:path extrusionOk="0" h="2149241" w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/>
          <p:nvPr/>
        </p:nvSpPr>
        <p:spPr>
          <a:xfrm>
            <a:off x="4596619" y="1798206"/>
            <a:ext cx="1074621" cy="1074620"/>
          </a:xfrm>
          <a:custGeom>
            <a:rect b="b" l="l" r="r" t="t"/>
            <a:pathLst>
              <a:path extrusionOk="0" h="2149241" w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6"/>
          <p:cNvSpPr/>
          <p:nvPr/>
        </p:nvSpPr>
        <p:spPr>
          <a:xfrm>
            <a:off x="3472761" y="2922238"/>
            <a:ext cx="1074621" cy="1074620"/>
          </a:xfrm>
          <a:custGeom>
            <a:rect b="b" l="l" r="r" t="t"/>
            <a:pathLst>
              <a:path extrusionOk="0" h="2149241" w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6"/>
          <p:cNvSpPr/>
          <p:nvPr/>
        </p:nvSpPr>
        <p:spPr>
          <a:xfrm>
            <a:off x="4596619" y="2922238"/>
            <a:ext cx="1074621" cy="1074620"/>
          </a:xfrm>
          <a:custGeom>
            <a:rect b="b" l="l" r="r" t="t"/>
            <a:pathLst>
              <a:path extrusionOk="0" h="2149241" w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48" name="Google Shape;648;p6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9" name="Google Shape;649;p66"/>
          <p:cNvSpPr txBox="1"/>
          <p:nvPr>
            <p:ph idx="1" type="body"/>
          </p:nvPr>
        </p:nvSpPr>
        <p:spPr>
          <a:xfrm>
            <a:off x="4869588" y="2257079"/>
            <a:ext cx="362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0" name="Google Shape;650;p66"/>
          <p:cNvSpPr txBox="1"/>
          <p:nvPr>
            <p:ph idx="2" type="body"/>
          </p:nvPr>
        </p:nvSpPr>
        <p:spPr>
          <a:xfrm>
            <a:off x="6008663" y="1899364"/>
            <a:ext cx="2433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1" name="Google Shape;651;p66"/>
          <p:cNvSpPr txBox="1"/>
          <p:nvPr>
            <p:ph idx="3" type="body"/>
          </p:nvPr>
        </p:nvSpPr>
        <p:spPr>
          <a:xfrm>
            <a:off x="6008663" y="1569695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2" name="Google Shape;652;p66"/>
          <p:cNvSpPr txBox="1"/>
          <p:nvPr>
            <p:ph idx="4" type="body"/>
          </p:nvPr>
        </p:nvSpPr>
        <p:spPr>
          <a:xfrm>
            <a:off x="4869588" y="3202957"/>
            <a:ext cx="362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3" name="Google Shape;653;p66"/>
          <p:cNvSpPr txBox="1"/>
          <p:nvPr>
            <p:ph idx="5" type="body"/>
          </p:nvPr>
        </p:nvSpPr>
        <p:spPr>
          <a:xfrm>
            <a:off x="6008663" y="3309139"/>
            <a:ext cx="2433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4" name="Google Shape;654;p66"/>
          <p:cNvSpPr txBox="1"/>
          <p:nvPr>
            <p:ph idx="6" type="body"/>
          </p:nvPr>
        </p:nvSpPr>
        <p:spPr>
          <a:xfrm>
            <a:off x="6008663" y="2979470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5" name="Google Shape;655;p66"/>
          <p:cNvSpPr txBox="1"/>
          <p:nvPr>
            <p:ph idx="7" type="body"/>
          </p:nvPr>
        </p:nvSpPr>
        <p:spPr>
          <a:xfrm>
            <a:off x="3884186" y="3202957"/>
            <a:ext cx="362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6" name="Google Shape;656;p66"/>
          <p:cNvSpPr txBox="1"/>
          <p:nvPr>
            <p:ph idx="8" type="body"/>
          </p:nvPr>
        </p:nvSpPr>
        <p:spPr>
          <a:xfrm>
            <a:off x="712850" y="3309139"/>
            <a:ext cx="2433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7" name="Google Shape;657;p66"/>
          <p:cNvSpPr txBox="1"/>
          <p:nvPr>
            <p:ph idx="9" type="body"/>
          </p:nvPr>
        </p:nvSpPr>
        <p:spPr>
          <a:xfrm>
            <a:off x="712850" y="2979470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8" name="Google Shape;658;p66"/>
          <p:cNvSpPr txBox="1"/>
          <p:nvPr>
            <p:ph idx="13" type="body"/>
          </p:nvPr>
        </p:nvSpPr>
        <p:spPr>
          <a:xfrm>
            <a:off x="3884186" y="2257079"/>
            <a:ext cx="362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59" name="Google Shape;659;p66"/>
          <p:cNvSpPr txBox="1"/>
          <p:nvPr>
            <p:ph idx="14" type="body"/>
          </p:nvPr>
        </p:nvSpPr>
        <p:spPr>
          <a:xfrm>
            <a:off x="712850" y="1915608"/>
            <a:ext cx="2433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60" name="Google Shape;660;p66"/>
          <p:cNvSpPr txBox="1"/>
          <p:nvPr>
            <p:ph idx="15" type="body"/>
          </p:nvPr>
        </p:nvSpPr>
        <p:spPr>
          <a:xfrm>
            <a:off x="712850" y="1585938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61" name="Google Shape;661;p66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62" name="Google Shape;662;p66"/>
          <p:cNvSpPr txBox="1"/>
          <p:nvPr>
            <p:ph idx="16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rocess 2">
  <p:cSld name="Simple process 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65" name="Google Shape;665;p6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6" name="Google Shape;666;p67"/>
          <p:cNvSpPr/>
          <p:nvPr/>
        </p:nvSpPr>
        <p:spPr>
          <a:xfrm>
            <a:off x="1052538" y="2160996"/>
            <a:ext cx="1175700" cy="11757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1052538" y="2284386"/>
            <a:ext cx="1175700" cy="1175700"/>
          </a:xfrm>
          <a:prstGeom prst="diamond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7"/>
          <p:cNvSpPr txBox="1"/>
          <p:nvPr>
            <p:ph idx="1" type="body"/>
          </p:nvPr>
        </p:nvSpPr>
        <p:spPr>
          <a:xfrm>
            <a:off x="1141451" y="2719402"/>
            <a:ext cx="997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69" name="Google Shape;669;p67"/>
          <p:cNvSpPr/>
          <p:nvPr/>
        </p:nvSpPr>
        <p:spPr>
          <a:xfrm rot="10800000">
            <a:off x="2522868" y="2407917"/>
            <a:ext cx="1175700" cy="11757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7"/>
          <p:cNvSpPr/>
          <p:nvPr/>
        </p:nvSpPr>
        <p:spPr>
          <a:xfrm rot="10800000">
            <a:off x="2522868" y="2284527"/>
            <a:ext cx="1175700" cy="1175700"/>
          </a:xfrm>
          <a:prstGeom prst="diamond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7"/>
          <p:cNvSpPr txBox="1"/>
          <p:nvPr>
            <p:ph idx="2" type="body"/>
          </p:nvPr>
        </p:nvSpPr>
        <p:spPr>
          <a:xfrm>
            <a:off x="2611824" y="2719402"/>
            <a:ext cx="997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72" name="Google Shape;672;p67"/>
          <p:cNvSpPr txBox="1"/>
          <p:nvPr>
            <p:ph idx="3" type="body"/>
          </p:nvPr>
        </p:nvSpPr>
        <p:spPr>
          <a:xfrm>
            <a:off x="701675" y="1300509"/>
            <a:ext cx="1859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73" name="Google Shape;673;p67"/>
          <p:cNvSpPr txBox="1"/>
          <p:nvPr>
            <p:ph idx="4" type="body"/>
          </p:nvPr>
        </p:nvSpPr>
        <p:spPr>
          <a:xfrm>
            <a:off x="2190272" y="3681635"/>
            <a:ext cx="1859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74" name="Google Shape;674;p67"/>
          <p:cNvSpPr/>
          <p:nvPr/>
        </p:nvSpPr>
        <p:spPr>
          <a:xfrm>
            <a:off x="3993284" y="2160996"/>
            <a:ext cx="1175700" cy="11757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3993284" y="2284386"/>
            <a:ext cx="1175700" cy="1175700"/>
          </a:xfrm>
          <a:prstGeom prst="diamond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7"/>
          <p:cNvSpPr txBox="1"/>
          <p:nvPr>
            <p:ph idx="5" type="body"/>
          </p:nvPr>
        </p:nvSpPr>
        <p:spPr>
          <a:xfrm>
            <a:off x="4082198" y="2719402"/>
            <a:ext cx="997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77" name="Google Shape;677;p67"/>
          <p:cNvSpPr txBox="1"/>
          <p:nvPr>
            <p:ph idx="6" type="body"/>
          </p:nvPr>
        </p:nvSpPr>
        <p:spPr>
          <a:xfrm>
            <a:off x="3633309" y="1300509"/>
            <a:ext cx="1859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78" name="Google Shape;678;p67"/>
          <p:cNvSpPr/>
          <p:nvPr/>
        </p:nvSpPr>
        <p:spPr>
          <a:xfrm rot="10800000">
            <a:off x="5463615" y="2407917"/>
            <a:ext cx="1175700" cy="11757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7"/>
          <p:cNvSpPr/>
          <p:nvPr/>
        </p:nvSpPr>
        <p:spPr>
          <a:xfrm rot="10800000">
            <a:off x="5463615" y="2284527"/>
            <a:ext cx="1175700" cy="1175700"/>
          </a:xfrm>
          <a:prstGeom prst="diamond">
            <a:avLst/>
          </a:prstGeom>
          <a:solidFill>
            <a:srgbClr val="CFDDE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7"/>
          <p:cNvSpPr txBox="1"/>
          <p:nvPr>
            <p:ph idx="7" type="body"/>
          </p:nvPr>
        </p:nvSpPr>
        <p:spPr>
          <a:xfrm>
            <a:off x="5552570" y="2719402"/>
            <a:ext cx="997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81" name="Google Shape;681;p67"/>
          <p:cNvSpPr txBox="1"/>
          <p:nvPr>
            <p:ph idx="8" type="body"/>
          </p:nvPr>
        </p:nvSpPr>
        <p:spPr>
          <a:xfrm>
            <a:off x="5121971" y="3681635"/>
            <a:ext cx="1859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82" name="Google Shape;682;p67"/>
          <p:cNvSpPr/>
          <p:nvPr/>
        </p:nvSpPr>
        <p:spPr>
          <a:xfrm>
            <a:off x="6934030" y="2160996"/>
            <a:ext cx="1175700" cy="11757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6934030" y="2284386"/>
            <a:ext cx="1175700" cy="1175700"/>
          </a:xfrm>
          <a:prstGeom prst="diamond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7"/>
          <p:cNvSpPr txBox="1"/>
          <p:nvPr>
            <p:ph idx="9" type="body"/>
          </p:nvPr>
        </p:nvSpPr>
        <p:spPr>
          <a:xfrm>
            <a:off x="7022944" y="2719402"/>
            <a:ext cx="997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85" name="Google Shape;685;p67"/>
          <p:cNvSpPr txBox="1"/>
          <p:nvPr>
            <p:ph idx="13" type="body"/>
          </p:nvPr>
        </p:nvSpPr>
        <p:spPr>
          <a:xfrm>
            <a:off x="6592279" y="1300509"/>
            <a:ext cx="1859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86" name="Google Shape;686;p67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gnifier">
  <p:cSld name="Magnifier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89" name="Google Shape;689;p68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0" name="Google Shape;690;p68"/>
          <p:cNvSpPr/>
          <p:nvPr/>
        </p:nvSpPr>
        <p:spPr>
          <a:xfrm rot="2700000">
            <a:off x="2855871" y="1440261"/>
            <a:ext cx="1842465" cy="2949088"/>
          </a:xfrm>
          <a:custGeom>
            <a:rect b="b" l="l" r="r" t="t"/>
            <a:pathLst>
              <a:path extrusionOk="0" h="5915801" w="3695942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8"/>
          <p:cNvSpPr/>
          <p:nvPr/>
        </p:nvSpPr>
        <p:spPr>
          <a:xfrm rot="-1801764">
            <a:off x="4269462" y="1037000"/>
            <a:ext cx="793322" cy="1090917"/>
          </a:xfrm>
          <a:custGeom>
            <a:rect b="b" l="l" r="r" t="t"/>
            <a:pathLst>
              <a:path extrusionOk="0" h="2183773" w="1588054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8"/>
          <p:cNvSpPr/>
          <p:nvPr/>
        </p:nvSpPr>
        <p:spPr>
          <a:xfrm rot="-1801764">
            <a:off x="4840341" y="2024953"/>
            <a:ext cx="794401" cy="1091600"/>
          </a:xfrm>
          <a:custGeom>
            <a:rect b="b" l="l" r="r" t="t"/>
            <a:pathLst>
              <a:path extrusionOk="0" h="2185140" w="1590213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8"/>
          <p:cNvSpPr/>
          <p:nvPr/>
        </p:nvSpPr>
        <p:spPr>
          <a:xfrm rot="-1801764">
            <a:off x="4077132" y="3242907"/>
            <a:ext cx="1259528" cy="447328"/>
          </a:xfrm>
          <a:custGeom>
            <a:rect b="b" l="l" r="r" t="t"/>
            <a:pathLst>
              <a:path extrusionOk="0" h="895451" w="2521294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8"/>
          <p:cNvSpPr txBox="1"/>
          <p:nvPr>
            <p:ph idx="1" type="body"/>
          </p:nvPr>
        </p:nvSpPr>
        <p:spPr>
          <a:xfrm>
            <a:off x="4592964" y="1403330"/>
            <a:ext cx="28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95" name="Google Shape;695;p68"/>
          <p:cNvSpPr txBox="1"/>
          <p:nvPr>
            <p:ph idx="2" type="body"/>
          </p:nvPr>
        </p:nvSpPr>
        <p:spPr>
          <a:xfrm>
            <a:off x="4592964" y="3364424"/>
            <a:ext cx="28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96" name="Google Shape;696;p68"/>
          <p:cNvSpPr txBox="1"/>
          <p:nvPr>
            <p:ph idx="3" type="body"/>
          </p:nvPr>
        </p:nvSpPr>
        <p:spPr>
          <a:xfrm>
            <a:off x="5159908" y="2337404"/>
            <a:ext cx="28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97" name="Google Shape;697;p68"/>
          <p:cNvSpPr txBox="1"/>
          <p:nvPr>
            <p:ph idx="4" type="body"/>
          </p:nvPr>
        </p:nvSpPr>
        <p:spPr>
          <a:xfrm>
            <a:off x="3560423" y="2346964"/>
            <a:ext cx="1232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98" name="Google Shape;698;p68"/>
          <p:cNvSpPr txBox="1"/>
          <p:nvPr>
            <p:ph idx="5" type="body"/>
          </p:nvPr>
        </p:nvSpPr>
        <p:spPr>
          <a:xfrm>
            <a:off x="6000750" y="998780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699" name="Google Shape;699;p68"/>
          <p:cNvSpPr txBox="1"/>
          <p:nvPr>
            <p:ph idx="6" type="body"/>
          </p:nvPr>
        </p:nvSpPr>
        <p:spPr>
          <a:xfrm>
            <a:off x="6000750" y="669110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00" name="Google Shape;700;p68"/>
          <p:cNvSpPr txBox="1"/>
          <p:nvPr>
            <p:ph idx="7" type="body"/>
          </p:nvPr>
        </p:nvSpPr>
        <p:spPr>
          <a:xfrm>
            <a:off x="6000750" y="2366087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01" name="Google Shape;701;p68"/>
          <p:cNvSpPr txBox="1"/>
          <p:nvPr>
            <p:ph idx="8" type="body"/>
          </p:nvPr>
        </p:nvSpPr>
        <p:spPr>
          <a:xfrm>
            <a:off x="6000750" y="2036417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02" name="Google Shape;702;p68"/>
          <p:cNvSpPr txBox="1"/>
          <p:nvPr>
            <p:ph idx="9" type="body"/>
          </p:nvPr>
        </p:nvSpPr>
        <p:spPr>
          <a:xfrm>
            <a:off x="6000750" y="3733393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03" name="Google Shape;703;p68"/>
          <p:cNvSpPr txBox="1"/>
          <p:nvPr>
            <p:ph idx="13" type="body"/>
          </p:nvPr>
        </p:nvSpPr>
        <p:spPr>
          <a:xfrm>
            <a:off x="6000750" y="3403724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04" name="Google Shape;704;p68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arrows">
  <p:cSld name="3 arrows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07" name="Google Shape;707;p69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8" name="Google Shape;708;p69"/>
          <p:cNvSpPr/>
          <p:nvPr/>
        </p:nvSpPr>
        <p:spPr>
          <a:xfrm>
            <a:off x="971550" y="1635379"/>
            <a:ext cx="2022060" cy="1591109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9"/>
          <p:cNvSpPr txBox="1"/>
          <p:nvPr>
            <p:ph idx="1" type="body"/>
          </p:nvPr>
        </p:nvSpPr>
        <p:spPr>
          <a:xfrm>
            <a:off x="1064628" y="2286603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10" name="Google Shape;710;p69"/>
          <p:cNvSpPr/>
          <p:nvPr/>
        </p:nvSpPr>
        <p:spPr>
          <a:xfrm>
            <a:off x="3560970" y="1635379"/>
            <a:ext cx="2022060" cy="1591109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9"/>
          <p:cNvSpPr txBox="1"/>
          <p:nvPr>
            <p:ph idx="2" type="body"/>
          </p:nvPr>
        </p:nvSpPr>
        <p:spPr>
          <a:xfrm>
            <a:off x="3654048" y="2286603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12" name="Google Shape;712;p69"/>
          <p:cNvSpPr/>
          <p:nvPr/>
        </p:nvSpPr>
        <p:spPr>
          <a:xfrm>
            <a:off x="6150391" y="1635379"/>
            <a:ext cx="2022060" cy="1591109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9"/>
          <p:cNvSpPr txBox="1"/>
          <p:nvPr>
            <p:ph idx="3" type="body"/>
          </p:nvPr>
        </p:nvSpPr>
        <p:spPr>
          <a:xfrm>
            <a:off x="6243468" y="2286603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14" name="Google Shape;714;p69"/>
          <p:cNvSpPr txBox="1"/>
          <p:nvPr>
            <p:ph idx="4" type="body"/>
          </p:nvPr>
        </p:nvSpPr>
        <p:spPr>
          <a:xfrm>
            <a:off x="2650392" y="3594659"/>
            <a:ext cx="38433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15" name="Google Shape;715;p69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arrows ">
  <p:cSld name="4 arrows 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/>
          <p:nvPr/>
        </p:nvSpPr>
        <p:spPr>
          <a:xfrm>
            <a:off x="2643977" y="1725295"/>
            <a:ext cx="1910846" cy="1503598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0"/>
          <p:cNvSpPr txBox="1"/>
          <p:nvPr>
            <p:ph idx="1" type="body"/>
          </p:nvPr>
        </p:nvSpPr>
        <p:spPr>
          <a:xfrm>
            <a:off x="2678505" y="2321532"/>
            <a:ext cx="1624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19" name="Google Shape;719;p7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20" name="Google Shape;720;p7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1" name="Google Shape;721;p70"/>
          <p:cNvSpPr/>
          <p:nvPr/>
        </p:nvSpPr>
        <p:spPr>
          <a:xfrm>
            <a:off x="701675" y="1725295"/>
            <a:ext cx="1910846" cy="1503598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0"/>
          <p:cNvSpPr txBox="1"/>
          <p:nvPr>
            <p:ph idx="2" type="body"/>
          </p:nvPr>
        </p:nvSpPr>
        <p:spPr>
          <a:xfrm>
            <a:off x="794753" y="2321532"/>
            <a:ext cx="1624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23" name="Google Shape;723;p70"/>
          <p:cNvSpPr/>
          <p:nvPr/>
        </p:nvSpPr>
        <p:spPr>
          <a:xfrm>
            <a:off x="4586279" y="1710898"/>
            <a:ext cx="1910846" cy="1503598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0"/>
          <p:cNvSpPr txBox="1"/>
          <p:nvPr>
            <p:ph idx="3" type="body"/>
          </p:nvPr>
        </p:nvSpPr>
        <p:spPr>
          <a:xfrm>
            <a:off x="4662111" y="2307134"/>
            <a:ext cx="1624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25" name="Google Shape;725;p70"/>
          <p:cNvSpPr txBox="1"/>
          <p:nvPr>
            <p:ph idx="4" type="body"/>
          </p:nvPr>
        </p:nvSpPr>
        <p:spPr>
          <a:xfrm>
            <a:off x="2650392" y="3594659"/>
            <a:ext cx="38433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26" name="Google Shape;726;p70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27" name="Google Shape;727;p70"/>
          <p:cNvSpPr/>
          <p:nvPr/>
        </p:nvSpPr>
        <p:spPr>
          <a:xfrm>
            <a:off x="6528582" y="1725295"/>
            <a:ext cx="1910846" cy="1503598"/>
          </a:xfrm>
          <a:custGeom>
            <a:rect b="b" l="l" r="r" t="t"/>
            <a:pathLst>
              <a:path extrusionOk="0" h="3182217" w="4044119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0"/>
          <p:cNvSpPr txBox="1"/>
          <p:nvPr>
            <p:ph idx="5" type="body"/>
          </p:nvPr>
        </p:nvSpPr>
        <p:spPr>
          <a:xfrm>
            <a:off x="6513343" y="2321532"/>
            <a:ext cx="1624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bles">
  <p:cSld name="2 tables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1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31" name="Google Shape;731;p71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2" name="Google Shape;732;p71"/>
          <p:cNvSpPr/>
          <p:nvPr/>
        </p:nvSpPr>
        <p:spPr>
          <a:xfrm>
            <a:off x="4207782" y="1437137"/>
            <a:ext cx="1807800" cy="29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1"/>
          <p:cNvSpPr/>
          <p:nvPr/>
        </p:nvSpPr>
        <p:spPr>
          <a:xfrm>
            <a:off x="4207782" y="1729737"/>
            <a:ext cx="1807800" cy="58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1"/>
          <p:cNvSpPr/>
          <p:nvPr/>
        </p:nvSpPr>
        <p:spPr>
          <a:xfrm>
            <a:off x="4207782" y="2315388"/>
            <a:ext cx="1807800" cy="1287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1"/>
          <p:cNvSpPr/>
          <p:nvPr/>
        </p:nvSpPr>
        <p:spPr>
          <a:xfrm>
            <a:off x="4207782" y="3602484"/>
            <a:ext cx="1807800" cy="1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1"/>
          <p:cNvSpPr txBox="1"/>
          <p:nvPr>
            <p:ph idx="1" type="body"/>
          </p:nvPr>
        </p:nvSpPr>
        <p:spPr>
          <a:xfrm>
            <a:off x="4299587" y="1430591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37" name="Google Shape;737;p71"/>
          <p:cNvSpPr txBox="1"/>
          <p:nvPr>
            <p:ph idx="2" type="body"/>
          </p:nvPr>
        </p:nvSpPr>
        <p:spPr>
          <a:xfrm>
            <a:off x="4299587" y="1800051"/>
            <a:ext cx="162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38" name="Google Shape;738;p71"/>
          <p:cNvSpPr txBox="1"/>
          <p:nvPr>
            <p:ph idx="3" type="body"/>
          </p:nvPr>
        </p:nvSpPr>
        <p:spPr>
          <a:xfrm>
            <a:off x="4299587" y="2409745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39" name="Google Shape;739;p71"/>
          <p:cNvSpPr txBox="1"/>
          <p:nvPr>
            <p:ph idx="4" type="body"/>
          </p:nvPr>
        </p:nvSpPr>
        <p:spPr>
          <a:xfrm>
            <a:off x="4299587" y="2690323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0" name="Google Shape;740;p71"/>
          <p:cNvSpPr txBox="1"/>
          <p:nvPr>
            <p:ph idx="5" type="body"/>
          </p:nvPr>
        </p:nvSpPr>
        <p:spPr>
          <a:xfrm>
            <a:off x="4299587" y="2970901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1" name="Google Shape;741;p71"/>
          <p:cNvSpPr txBox="1"/>
          <p:nvPr>
            <p:ph idx="6" type="body"/>
          </p:nvPr>
        </p:nvSpPr>
        <p:spPr>
          <a:xfrm>
            <a:off x="4299587" y="3251478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2" name="Google Shape;742;p71"/>
          <p:cNvSpPr/>
          <p:nvPr/>
        </p:nvSpPr>
        <p:spPr>
          <a:xfrm>
            <a:off x="6364514" y="1437137"/>
            <a:ext cx="18078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1"/>
          <p:cNvSpPr/>
          <p:nvPr/>
        </p:nvSpPr>
        <p:spPr>
          <a:xfrm>
            <a:off x="6364514" y="1729737"/>
            <a:ext cx="1807800" cy="585600"/>
          </a:xfrm>
          <a:prstGeom prst="rect">
            <a:avLst/>
          </a:prstGeom>
          <a:solidFill>
            <a:srgbClr val="9B979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1"/>
          <p:cNvSpPr/>
          <p:nvPr/>
        </p:nvSpPr>
        <p:spPr>
          <a:xfrm>
            <a:off x="6364514" y="2315388"/>
            <a:ext cx="1807800" cy="1287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1"/>
          <p:cNvSpPr/>
          <p:nvPr/>
        </p:nvSpPr>
        <p:spPr>
          <a:xfrm>
            <a:off x="6364514" y="3602484"/>
            <a:ext cx="18078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1"/>
          <p:cNvSpPr txBox="1"/>
          <p:nvPr>
            <p:ph idx="7" type="body"/>
          </p:nvPr>
        </p:nvSpPr>
        <p:spPr>
          <a:xfrm>
            <a:off x="6456320" y="1430591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7" name="Google Shape;747;p71"/>
          <p:cNvSpPr txBox="1"/>
          <p:nvPr>
            <p:ph idx="8" type="body"/>
          </p:nvPr>
        </p:nvSpPr>
        <p:spPr>
          <a:xfrm>
            <a:off x="6456320" y="1800051"/>
            <a:ext cx="162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8" name="Google Shape;748;p71"/>
          <p:cNvSpPr txBox="1"/>
          <p:nvPr>
            <p:ph idx="9" type="body"/>
          </p:nvPr>
        </p:nvSpPr>
        <p:spPr>
          <a:xfrm>
            <a:off x="6456320" y="2409745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49" name="Google Shape;749;p71"/>
          <p:cNvSpPr txBox="1"/>
          <p:nvPr>
            <p:ph idx="13" type="body"/>
          </p:nvPr>
        </p:nvSpPr>
        <p:spPr>
          <a:xfrm>
            <a:off x="6456320" y="2690323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50" name="Google Shape;750;p71"/>
          <p:cNvSpPr txBox="1"/>
          <p:nvPr>
            <p:ph idx="14" type="body"/>
          </p:nvPr>
        </p:nvSpPr>
        <p:spPr>
          <a:xfrm>
            <a:off x="6456320" y="2970901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51" name="Google Shape;751;p71"/>
          <p:cNvSpPr txBox="1"/>
          <p:nvPr>
            <p:ph idx="15" type="body"/>
          </p:nvPr>
        </p:nvSpPr>
        <p:spPr>
          <a:xfrm>
            <a:off x="6456320" y="3251478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52" name="Google Shape;752;p71"/>
          <p:cNvSpPr txBox="1"/>
          <p:nvPr>
            <p:ph type="title"/>
          </p:nvPr>
        </p:nvSpPr>
        <p:spPr>
          <a:xfrm>
            <a:off x="701675" y="699403"/>
            <a:ext cx="255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53" name="Google Shape;753;p71"/>
          <p:cNvSpPr txBox="1"/>
          <p:nvPr>
            <p:ph idx="16" type="body"/>
          </p:nvPr>
        </p:nvSpPr>
        <p:spPr>
          <a:xfrm>
            <a:off x="711200" y="2680911"/>
            <a:ext cx="2546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ables">
  <p:cSld name="3 tables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56" name="Google Shape;756;p72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7" name="Google Shape;757;p72"/>
          <p:cNvSpPr/>
          <p:nvPr/>
        </p:nvSpPr>
        <p:spPr>
          <a:xfrm>
            <a:off x="1511300" y="1010797"/>
            <a:ext cx="18078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2"/>
          <p:cNvSpPr/>
          <p:nvPr/>
        </p:nvSpPr>
        <p:spPr>
          <a:xfrm>
            <a:off x="1511300" y="1303396"/>
            <a:ext cx="1807800" cy="585600"/>
          </a:xfrm>
          <a:prstGeom prst="rect">
            <a:avLst/>
          </a:prstGeom>
          <a:solidFill>
            <a:srgbClr val="9B979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2"/>
          <p:cNvSpPr/>
          <p:nvPr/>
        </p:nvSpPr>
        <p:spPr>
          <a:xfrm>
            <a:off x="1511300" y="1889047"/>
            <a:ext cx="1807800" cy="1287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2"/>
          <p:cNvSpPr/>
          <p:nvPr/>
        </p:nvSpPr>
        <p:spPr>
          <a:xfrm>
            <a:off x="1511300" y="3176143"/>
            <a:ext cx="18078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2"/>
          <p:cNvSpPr txBox="1"/>
          <p:nvPr>
            <p:ph idx="1" type="body"/>
          </p:nvPr>
        </p:nvSpPr>
        <p:spPr>
          <a:xfrm>
            <a:off x="1603105" y="1004250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2" name="Google Shape;762;p72"/>
          <p:cNvSpPr txBox="1"/>
          <p:nvPr>
            <p:ph idx="2" type="body"/>
          </p:nvPr>
        </p:nvSpPr>
        <p:spPr>
          <a:xfrm>
            <a:off x="1603105" y="1373711"/>
            <a:ext cx="162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3" name="Google Shape;763;p72"/>
          <p:cNvSpPr txBox="1"/>
          <p:nvPr>
            <p:ph idx="3" type="body"/>
          </p:nvPr>
        </p:nvSpPr>
        <p:spPr>
          <a:xfrm>
            <a:off x="1603105" y="1983405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4" name="Google Shape;764;p72"/>
          <p:cNvSpPr txBox="1"/>
          <p:nvPr>
            <p:ph idx="4" type="body"/>
          </p:nvPr>
        </p:nvSpPr>
        <p:spPr>
          <a:xfrm>
            <a:off x="1603105" y="2263982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5" name="Google Shape;765;p72"/>
          <p:cNvSpPr txBox="1"/>
          <p:nvPr>
            <p:ph idx="5" type="body"/>
          </p:nvPr>
        </p:nvSpPr>
        <p:spPr>
          <a:xfrm>
            <a:off x="1603105" y="2544560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6" name="Google Shape;766;p72"/>
          <p:cNvSpPr txBox="1"/>
          <p:nvPr>
            <p:ph idx="6" type="body"/>
          </p:nvPr>
        </p:nvSpPr>
        <p:spPr>
          <a:xfrm>
            <a:off x="1603105" y="2825137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67" name="Google Shape;767;p72"/>
          <p:cNvSpPr/>
          <p:nvPr/>
        </p:nvSpPr>
        <p:spPr>
          <a:xfrm>
            <a:off x="3668032" y="1010797"/>
            <a:ext cx="1807800" cy="29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72"/>
          <p:cNvSpPr/>
          <p:nvPr/>
        </p:nvSpPr>
        <p:spPr>
          <a:xfrm>
            <a:off x="3668032" y="1303396"/>
            <a:ext cx="1807800" cy="58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2"/>
          <p:cNvSpPr/>
          <p:nvPr/>
        </p:nvSpPr>
        <p:spPr>
          <a:xfrm>
            <a:off x="3668032" y="1889047"/>
            <a:ext cx="1807800" cy="1287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72"/>
          <p:cNvSpPr/>
          <p:nvPr/>
        </p:nvSpPr>
        <p:spPr>
          <a:xfrm>
            <a:off x="3668032" y="3176143"/>
            <a:ext cx="1807800" cy="1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2"/>
          <p:cNvSpPr txBox="1"/>
          <p:nvPr>
            <p:ph idx="7" type="body"/>
          </p:nvPr>
        </p:nvSpPr>
        <p:spPr>
          <a:xfrm>
            <a:off x="3759837" y="1004250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2" name="Google Shape;772;p72"/>
          <p:cNvSpPr txBox="1"/>
          <p:nvPr>
            <p:ph idx="8" type="body"/>
          </p:nvPr>
        </p:nvSpPr>
        <p:spPr>
          <a:xfrm>
            <a:off x="3759837" y="1373711"/>
            <a:ext cx="162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3" name="Google Shape;773;p72"/>
          <p:cNvSpPr txBox="1"/>
          <p:nvPr>
            <p:ph idx="9" type="body"/>
          </p:nvPr>
        </p:nvSpPr>
        <p:spPr>
          <a:xfrm>
            <a:off x="3759837" y="1983405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4" name="Google Shape;774;p72"/>
          <p:cNvSpPr txBox="1"/>
          <p:nvPr>
            <p:ph idx="13" type="body"/>
          </p:nvPr>
        </p:nvSpPr>
        <p:spPr>
          <a:xfrm>
            <a:off x="3759837" y="2263982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5" name="Google Shape;775;p72"/>
          <p:cNvSpPr txBox="1"/>
          <p:nvPr>
            <p:ph idx="14" type="body"/>
          </p:nvPr>
        </p:nvSpPr>
        <p:spPr>
          <a:xfrm>
            <a:off x="3759837" y="2544560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6" name="Google Shape;776;p72"/>
          <p:cNvSpPr txBox="1"/>
          <p:nvPr>
            <p:ph idx="15" type="body"/>
          </p:nvPr>
        </p:nvSpPr>
        <p:spPr>
          <a:xfrm>
            <a:off x="3759837" y="2825137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77" name="Google Shape;777;p72"/>
          <p:cNvSpPr/>
          <p:nvPr/>
        </p:nvSpPr>
        <p:spPr>
          <a:xfrm>
            <a:off x="5824764" y="1010797"/>
            <a:ext cx="18078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2"/>
          <p:cNvSpPr/>
          <p:nvPr/>
        </p:nvSpPr>
        <p:spPr>
          <a:xfrm>
            <a:off x="5824764" y="1303396"/>
            <a:ext cx="1807800" cy="585600"/>
          </a:xfrm>
          <a:prstGeom prst="rect">
            <a:avLst/>
          </a:prstGeom>
          <a:solidFill>
            <a:srgbClr val="9B9797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2"/>
          <p:cNvSpPr/>
          <p:nvPr/>
        </p:nvSpPr>
        <p:spPr>
          <a:xfrm>
            <a:off x="5824764" y="1889047"/>
            <a:ext cx="1807800" cy="1287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72"/>
          <p:cNvSpPr/>
          <p:nvPr/>
        </p:nvSpPr>
        <p:spPr>
          <a:xfrm>
            <a:off x="5824764" y="3176143"/>
            <a:ext cx="18078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2"/>
          <p:cNvSpPr txBox="1"/>
          <p:nvPr>
            <p:ph idx="16" type="body"/>
          </p:nvPr>
        </p:nvSpPr>
        <p:spPr>
          <a:xfrm>
            <a:off x="5916570" y="1004250"/>
            <a:ext cx="162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2" name="Google Shape;782;p72"/>
          <p:cNvSpPr txBox="1"/>
          <p:nvPr>
            <p:ph idx="17" type="body"/>
          </p:nvPr>
        </p:nvSpPr>
        <p:spPr>
          <a:xfrm>
            <a:off x="5916570" y="1373711"/>
            <a:ext cx="1624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3" name="Google Shape;783;p72"/>
          <p:cNvSpPr txBox="1"/>
          <p:nvPr>
            <p:ph idx="18" type="body"/>
          </p:nvPr>
        </p:nvSpPr>
        <p:spPr>
          <a:xfrm>
            <a:off x="5916570" y="1983405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4" name="Google Shape;784;p72"/>
          <p:cNvSpPr txBox="1"/>
          <p:nvPr>
            <p:ph idx="19" type="body"/>
          </p:nvPr>
        </p:nvSpPr>
        <p:spPr>
          <a:xfrm>
            <a:off x="5916570" y="2263982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5" name="Google Shape;785;p72"/>
          <p:cNvSpPr txBox="1"/>
          <p:nvPr>
            <p:ph idx="20" type="body"/>
          </p:nvPr>
        </p:nvSpPr>
        <p:spPr>
          <a:xfrm>
            <a:off x="5916570" y="2544560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6" name="Google Shape;786;p72"/>
          <p:cNvSpPr txBox="1"/>
          <p:nvPr>
            <p:ph idx="21" type="body"/>
          </p:nvPr>
        </p:nvSpPr>
        <p:spPr>
          <a:xfrm>
            <a:off x="5916570" y="2825137"/>
            <a:ext cx="1621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87" name="Google Shape;787;p72"/>
          <p:cNvSpPr txBox="1"/>
          <p:nvPr>
            <p:ph type="title"/>
          </p:nvPr>
        </p:nvSpPr>
        <p:spPr>
          <a:xfrm>
            <a:off x="971550" y="3500957"/>
            <a:ext cx="2592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88" name="Google Shape;788;p72"/>
          <p:cNvSpPr txBox="1"/>
          <p:nvPr>
            <p:ph idx="22" type="body"/>
          </p:nvPr>
        </p:nvSpPr>
        <p:spPr>
          <a:xfrm>
            <a:off x="3789484" y="3594659"/>
            <a:ext cx="38433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 Table">
  <p:cSld name="Time Table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3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91" name="Google Shape;791;p73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2" name="Google Shape;792;p73"/>
          <p:cNvSpPr/>
          <p:nvPr/>
        </p:nvSpPr>
        <p:spPr>
          <a:xfrm>
            <a:off x="2104836" y="2107894"/>
            <a:ext cx="60675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3"/>
          <p:cNvSpPr/>
          <p:nvPr/>
        </p:nvSpPr>
        <p:spPr>
          <a:xfrm>
            <a:off x="2104836" y="2573746"/>
            <a:ext cx="60675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3"/>
          <p:cNvSpPr/>
          <p:nvPr/>
        </p:nvSpPr>
        <p:spPr>
          <a:xfrm>
            <a:off x="2104836" y="3039598"/>
            <a:ext cx="60675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3"/>
          <p:cNvSpPr/>
          <p:nvPr/>
        </p:nvSpPr>
        <p:spPr>
          <a:xfrm>
            <a:off x="2104836" y="3505450"/>
            <a:ext cx="60675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3"/>
          <p:cNvSpPr/>
          <p:nvPr/>
        </p:nvSpPr>
        <p:spPr>
          <a:xfrm>
            <a:off x="2104836" y="3971302"/>
            <a:ext cx="60675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3"/>
          <p:cNvSpPr txBox="1"/>
          <p:nvPr>
            <p:ph idx="1" type="body"/>
          </p:nvPr>
        </p:nvSpPr>
        <p:spPr>
          <a:xfrm>
            <a:off x="2104836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98" name="Google Shape;798;p73"/>
          <p:cNvSpPr txBox="1"/>
          <p:nvPr>
            <p:ph idx="2" type="body"/>
          </p:nvPr>
        </p:nvSpPr>
        <p:spPr>
          <a:xfrm>
            <a:off x="2975738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799" name="Google Shape;799;p73"/>
          <p:cNvSpPr txBox="1"/>
          <p:nvPr>
            <p:ph idx="3" type="body"/>
          </p:nvPr>
        </p:nvSpPr>
        <p:spPr>
          <a:xfrm>
            <a:off x="3846640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0" name="Google Shape;800;p73"/>
          <p:cNvSpPr txBox="1"/>
          <p:nvPr>
            <p:ph idx="4" type="body"/>
          </p:nvPr>
        </p:nvSpPr>
        <p:spPr>
          <a:xfrm>
            <a:off x="4717542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1" name="Google Shape;801;p73"/>
          <p:cNvSpPr txBox="1"/>
          <p:nvPr>
            <p:ph idx="5" type="body"/>
          </p:nvPr>
        </p:nvSpPr>
        <p:spPr>
          <a:xfrm>
            <a:off x="5588444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2" name="Google Shape;802;p73"/>
          <p:cNvSpPr txBox="1"/>
          <p:nvPr>
            <p:ph idx="6" type="body"/>
          </p:nvPr>
        </p:nvSpPr>
        <p:spPr>
          <a:xfrm>
            <a:off x="6459346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3" name="Google Shape;803;p73"/>
          <p:cNvSpPr txBox="1"/>
          <p:nvPr>
            <p:ph idx="7" type="body"/>
          </p:nvPr>
        </p:nvSpPr>
        <p:spPr>
          <a:xfrm>
            <a:off x="7330247" y="1744090"/>
            <a:ext cx="83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4" name="Google Shape;804;p73"/>
          <p:cNvSpPr txBox="1"/>
          <p:nvPr>
            <p:ph idx="8" type="body"/>
          </p:nvPr>
        </p:nvSpPr>
        <p:spPr>
          <a:xfrm>
            <a:off x="701675" y="2199554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5" name="Google Shape;805;p73"/>
          <p:cNvSpPr txBox="1"/>
          <p:nvPr>
            <p:ph idx="9" type="body"/>
          </p:nvPr>
        </p:nvSpPr>
        <p:spPr>
          <a:xfrm>
            <a:off x="701675" y="2665406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6" name="Google Shape;806;p73"/>
          <p:cNvSpPr txBox="1"/>
          <p:nvPr>
            <p:ph idx="13" type="body"/>
          </p:nvPr>
        </p:nvSpPr>
        <p:spPr>
          <a:xfrm>
            <a:off x="701675" y="3131258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7" name="Google Shape;807;p73"/>
          <p:cNvSpPr txBox="1"/>
          <p:nvPr>
            <p:ph idx="14" type="body"/>
          </p:nvPr>
        </p:nvSpPr>
        <p:spPr>
          <a:xfrm>
            <a:off x="701675" y="3591002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8" name="Google Shape;808;p73"/>
          <p:cNvSpPr txBox="1"/>
          <p:nvPr>
            <p:ph idx="15" type="body"/>
          </p:nvPr>
        </p:nvSpPr>
        <p:spPr>
          <a:xfrm>
            <a:off x="701675" y="4062962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09" name="Google Shape;809;p73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10" name="Google Shape;810;p73"/>
          <p:cNvSpPr txBox="1"/>
          <p:nvPr>
            <p:ph idx="16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 Table 2">
  <p:cSld name="Time Table 2">
    <p:bg>
      <p:bgPr>
        <a:solidFill>
          <a:schemeClr val="dk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13" name="Google Shape;813;p74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4" name="Google Shape;814;p74"/>
          <p:cNvSpPr/>
          <p:nvPr/>
        </p:nvSpPr>
        <p:spPr>
          <a:xfrm>
            <a:off x="2104836" y="2181969"/>
            <a:ext cx="6067500" cy="284700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4"/>
          <p:cNvSpPr txBox="1"/>
          <p:nvPr>
            <p:ph idx="1" type="body"/>
          </p:nvPr>
        </p:nvSpPr>
        <p:spPr>
          <a:xfrm>
            <a:off x="2104836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16" name="Google Shape;816;p74"/>
          <p:cNvSpPr txBox="1"/>
          <p:nvPr>
            <p:ph idx="2" type="body"/>
          </p:nvPr>
        </p:nvSpPr>
        <p:spPr>
          <a:xfrm>
            <a:off x="3113064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17" name="Google Shape;817;p74"/>
          <p:cNvSpPr txBox="1"/>
          <p:nvPr>
            <p:ph idx="3" type="body"/>
          </p:nvPr>
        </p:nvSpPr>
        <p:spPr>
          <a:xfrm>
            <a:off x="4121292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18" name="Google Shape;818;p74"/>
          <p:cNvSpPr txBox="1"/>
          <p:nvPr>
            <p:ph idx="4" type="body"/>
          </p:nvPr>
        </p:nvSpPr>
        <p:spPr>
          <a:xfrm>
            <a:off x="5129520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19" name="Google Shape;819;p74"/>
          <p:cNvSpPr txBox="1"/>
          <p:nvPr>
            <p:ph idx="5" type="body"/>
          </p:nvPr>
        </p:nvSpPr>
        <p:spPr>
          <a:xfrm>
            <a:off x="6137748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0" name="Google Shape;820;p74"/>
          <p:cNvSpPr txBox="1"/>
          <p:nvPr>
            <p:ph idx="6" type="body"/>
          </p:nvPr>
        </p:nvSpPr>
        <p:spPr>
          <a:xfrm>
            <a:off x="7145976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1" name="Google Shape;821;p74"/>
          <p:cNvSpPr txBox="1"/>
          <p:nvPr>
            <p:ph idx="7" type="body"/>
          </p:nvPr>
        </p:nvSpPr>
        <p:spPr>
          <a:xfrm>
            <a:off x="701675" y="2181969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2" name="Google Shape;822;p74"/>
          <p:cNvSpPr txBox="1"/>
          <p:nvPr>
            <p:ph idx="8" type="body"/>
          </p:nvPr>
        </p:nvSpPr>
        <p:spPr>
          <a:xfrm>
            <a:off x="2608950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3" name="Google Shape;823;p74"/>
          <p:cNvSpPr txBox="1"/>
          <p:nvPr>
            <p:ph idx="9" type="body"/>
          </p:nvPr>
        </p:nvSpPr>
        <p:spPr>
          <a:xfrm>
            <a:off x="3617178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4" name="Google Shape;824;p74"/>
          <p:cNvSpPr txBox="1"/>
          <p:nvPr>
            <p:ph idx="13" type="body"/>
          </p:nvPr>
        </p:nvSpPr>
        <p:spPr>
          <a:xfrm>
            <a:off x="4625406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5" name="Google Shape;825;p74"/>
          <p:cNvSpPr txBox="1"/>
          <p:nvPr>
            <p:ph idx="14" type="body"/>
          </p:nvPr>
        </p:nvSpPr>
        <p:spPr>
          <a:xfrm>
            <a:off x="5633634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6" name="Google Shape;826;p74"/>
          <p:cNvSpPr txBox="1"/>
          <p:nvPr>
            <p:ph idx="15" type="body"/>
          </p:nvPr>
        </p:nvSpPr>
        <p:spPr>
          <a:xfrm>
            <a:off x="6641862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7" name="Google Shape;827;p74"/>
          <p:cNvSpPr txBox="1"/>
          <p:nvPr>
            <p:ph idx="16" type="body"/>
          </p:nvPr>
        </p:nvSpPr>
        <p:spPr>
          <a:xfrm>
            <a:off x="7650091" y="1805720"/>
            <a:ext cx="50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28" name="Google Shape;828;p74"/>
          <p:cNvSpPr/>
          <p:nvPr/>
        </p:nvSpPr>
        <p:spPr>
          <a:xfrm>
            <a:off x="2104836" y="2466722"/>
            <a:ext cx="6067500" cy="28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4"/>
          <p:cNvSpPr txBox="1"/>
          <p:nvPr>
            <p:ph idx="17" type="body"/>
          </p:nvPr>
        </p:nvSpPr>
        <p:spPr>
          <a:xfrm>
            <a:off x="701675" y="2466722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30" name="Google Shape;830;p74"/>
          <p:cNvSpPr/>
          <p:nvPr/>
        </p:nvSpPr>
        <p:spPr>
          <a:xfrm>
            <a:off x="2104836" y="2751475"/>
            <a:ext cx="6067500" cy="284700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4"/>
          <p:cNvSpPr txBox="1"/>
          <p:nvPr>
            <p:ph idx="18" type="body"/>
          </p:nvPr>
        </p:nvSpPr>
        <p:spPr>
          <a:xfrm>
            <a:off x="701675" y="2751475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32" name="Google Shape;832;p74"/>
          <p:cNvSpPr/>
          <p:nvPr/>
        </p:nvSpPr>
        <p:spPr>
          <a:xfrm>
            <a:off x="2104836" y="3036229"/>
            <a:ext cx="6067500" cy="28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4"/>
          <p:cNvSpPr txBox="1"/>
          <p:nvPr>
            <p:ph idx="19" type="body"/>
          </p:nvPr>
        </p:nvSpPr>
        <p:spPr>
          <a:xfrm>
            <a:off x="701675" y="3036229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34" name="Google Shape;834;p74"/>
          <p:cNvSpPr/>
          <p:nvPr/>
        </p:nvSpPr>
        <p:spPr>
          <a:xfrm>
            <a:off x="2104836" y="3320982"/>
            <a:ext cx="6067500" cy="284700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4"/>
          <p:cNvSpPr txBox="1"/>
          <p:nvPr>
            <p:ph idx="20" type="body"/>
          </p:nvPr>
        </p:nvSpPr>
        <p:spPr>
          <a:xfrm>
            <a:off x="701675" y="3320982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36" name="Google Shape;836;p74"/>
          <p:cNvSpPr/>
          <p:nvPr/>
        </p:nvSpPr>
        <p:spPr>
          <a:xfrm>
            <a:off x="2104836" y="3605735"/>
            <a:ext cx="6067500" cy="28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4"/>
          <p:cNvSpPr txBox="1"/>
          <p:nvPr>
            <p:ph idx="21" type="body"/>
          </p:nvPr>
        </p:nvSpPr>
        <p:spPr>
          <a:xfrm>
            <a:off x="701675" y="3605735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38" name="Google Shape;838;p74"/>
          <p:cNvSpPr/>
          <p:nvPr/>
        </p:nvSpPr>
        <p:spPr>
          <a:xfrm>
            <a:off x="2104836" y="3874597"/>
            <a:ext cx="6067500" cy="284700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74"/>
          <p:cNvSpPr txBox="1"/>
          <p:nvPr>
            <p:ph idx="22" type="body"/>
          </p:nvPr>
        </p:nvSpPr>
        <p:spPr>
          <a:xfrm>
            <a:off x="701675" y="3874597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40" name="Google Shape;840;p74"/>
          <p:cNvSpPr/>
          <p:nvPr/>
        </p:nvSpPr>
        <p:spPr>
          <a:xfrm>
            <a:off x="2104836" y="4159350"/>
            <a:ext cx="6067500" cy="28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4"/>
          <p:cNvSpPr txBox="1"/>
          <p:nvPr>
            <p:ph idx="23" type="body"/>
          </p:nvPr>
        </p:nvSpPr>
        <p:spPr>
          <a:xfrm>
            <a:off x="701675" y="4159350"/>
            <a:ext cx="130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42" name="Google Shape;842;p74"/>
          <p:cNvSpPr txBox="1"/>
          <p:nvPr>
            <p:ph type="title"/>
          </p:nvPr>
        </p:nvSpPr>
        <p:spPr>
          <a:xfrm>
            <a:off x="1511300" y="625158"/>
            <a:ext cx="6121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43" name="Google Shape;843;p74"/>
          <p:cNvSpPr txBox="1"/>
          <p:nvPr>
            <p:ph idx="24" type="body"/>
          </p:nvPr>
        </p:nvSpPr>
        <p:spPr>
          <a:xfrm>
            <a:off x="1511300" y="1146693"/>
            <a:ext cx="6121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5x2">
  <p:cSld name="Table 5x2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5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46" name="Google Shape;846;p75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7" name="Google Shape;847;p75"/>
          <p:cNvSpPr/>
          <p:nvPr/>
        </p:nvSpPr>
        <p:spPr>
          <a:xfrm>
            <a:off x="4572000" y="1635379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5"/>
          <p:cNvSpPr/>
          <p:nvPr/>
        </p:nvSpPr>
        <p:spPr>
          <a:xfrm>
            <a:off x="4572000" y="2101231"/>
            <a:ext cx="38703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5"/>
          <p:cNvSpPr/>
          <p:nvPr/>
        </p:nvSpPr>
        <p:spPr>
          <a:xfrm>
            <a:off x="4572000" y="2567083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5"/>
          <p:cNvSpPr/>
          <p:nvPr/>
        </p:nvSpPr>
        <p:spPr>
          <a:xfrm>
            <a:off x="4572000" y="3032935"/>
            <a:ext cx="38703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5"/>
          <p:cNvSpPr/>
          <p:nvPr/>
        </p:nvSpPr>
        <p:spPr>
          <a:xfrm>
            <a:off x="4572000" y="3498787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5"/>
          <p:cNvSpPr/>
          <p:nvPr/>
        </p:nvSpPr>
        <p:spPr>
          <a:xfrm>
            <a:off x="3257551" y="1169527"/>
            <a:ext cx="1314300" cy="4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5"/>
          <p:cNvSpPr/>
          <p:nvPr/>
        </p:nvSpPr>
        <p:spPr>
          <a:xfrm>
            <a:off x="4572000" y="1169527"/>
            <a:ext cx="3870300" cy="46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5"/>
          <p:cNvSpPr/>
          <p:nvPr/>
        </p:nvSpPr>
        <p:spPr>
          <a:xfrm>
            <a:off x="3257550" y="1635379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5"/>
          <p:cNvSpPr/>
          <p:nvPr/>
        </p:nvSpPr>
        <p:spPr>
          <a:xfrm>
            <a:off x="3257550" y="2101231"/>
            <a:ext cx="13143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5"/>
          <p:cNvSpPr/>
          <p:nvPr/>
        </p:nvSpPr>
        <p:spPr>
          <a:xfrm>
            <a:off x="3257550" y="2567083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5"/>
          <p:cNvSpPr/>
          <p:nvPr/>
        </p:nvSpPr>
        <p:spPr>
          <a:xfrm>
            <a:off x="3257550" y="3032935"/>
            <a:ext cx="13143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5"/>
          <p:cNvSpPr/>
          <p:nvPr/>
        </p:nvSpPr>
        <p:spPr>
          <a:xfrm>
            <a:off x="3257550" y="3498787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5"/>
          <p:cNvSpPr txBox="1"/>
          <p:nvPr>
            <p:ph idx="1" type="body"/>
          </p:nvPr>
        </p:nvSpPr>
        <p:spPr>
          <a:xfrm>
            <a:off x="3329420" y="1261187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0" name="Google Shape;860;p75"/>
          <p:cNvSpPr txBox="1"/>
          <p:nvPr>
            <p:ph idx="2" type="body"/>
          </p:nvPr>
        </p:nvSpPr>
        <p:spPr>
          <a:xfrm>
            <a:off x="4711988" y="1260077"/>
            <a:ext cx="175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1" name="Google Shape;861;p75"/>
          <p:cNvSpPr txBox="1"/>
          <p:nvPr>
            <p:ph idx="3" type="body"/>
          </p:nvPr>
        </p:nvSpPr>
        <p:spPr>
          <a:xfrm>
            <a:off x="6548005" y="1260077"/>
            <a:ext cx="175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2" name="Google Shape;862;p75"/>
          <p:cNvSpPr txBox="1"/>
          <p:nvPr>
            <p:ph idx="4" type="body"/>
          </p:nvPr>
        </p:nvSpPr>
        <p:spPr>
          <a:xfrm>
            <a:off x="3329420" y="1727039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3" name="Google Shape;863;p75"/>
          <p:cNvSpPr txBox="1"/>
          <p:nvPr>
            <p:ph idx="5" type="body"/>
          </p:nvPr>
        </p:nvSpPr>
        <p:spPr>
          <a:xfrm>
            <a:off x="3329420" y="2192891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4" name="Google Shape;864;p75"/>
          <p:cNvSpPr txBox="1"/>
          <p:nvPr>
            <p:ph idx="6" type="body"/>
          </p:nvPr>
        </p:nvSpPr>
        <p:spPr>
          <a:xfrm>
            <a:off x="3329420" y="2658743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5" name="Google Shape;865;p75"/>
          <p:cNvSpPr txBox="1"/>
          <p:nvPr>
            <p:ph idx="7" type="body"/>
          </p:nvPr>
        </p:nvSpPr>
        <p:spPr>
          <a:xfrm>
            <a:off x="3329420" y="3124595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6" name="Google Shape;866;p75"/>
          <p:cNvSpPr txBox="1"/>
          <p:nvPr>
            <p:ph idx="8" type="body"/>
          </p:nvPr>
        </p:nvSpPr>
        <p:spPr>
          <a:xfrm>
            <a:off x="3329420" y="3590447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7" name="Google Shape;867;p75"/>
          <p:cNvSpPr txBox="1"/>
          <p:nvPr>
            <p:ph idx="9" type="body"/>
          </p:nvPr>
        </p:nvSpPr>
        <p:spPr>
          <a:xfrm>
            <a:off x="4716318" y="1724983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8" name="Google Shape;868;p75"/>
          <p:cNvSpPr txBox="1"/>
          <p:nvPr>
            <p:ph idx="13" type="body"/>
          </p:nvPr>
        </p:nvSpPr>
        <p:spPr>
          <a:xfrm>
            <a:off x="4716318" y="2188614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69" name="Google Shape;869;p75"/>
          <p:cNvSpPr txBox="1"/>
          <p:nvPr>
            <p:ph idx="14" type="body"/>
          </p:nvPr>
        </p:nvSpPr>
        <p:spPr>
          <a:xfrm>
            <a:off x="4716318" y="2665752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0" name="Google Shape;870;p75"/>
          <p:cNvSpPr txBox="1"/>
          <p:nvPr>
            <p:ph idx="15" type="body"/>
          </p:nvPr>
        </p:nvSpPr>
        <p:spPr>
          <a:xfrm>
            <a:off x="4716318" y="3130471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1" name="Google Shape;871;p75"/>
          <p:cNvSpPr txBox="1"/>
          <p:nvPr>
            <p:ph idx="16" type="body"/>
          </p:nvPr>
        </p:nvSpPr>
        <p:spPr>
          <a:xfrm>
            <a:off x="4716318" y="3595051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2" name="Google Shape;872;p75"/>
          <p:cNvSpPr txBox="1"/>
          <p:nvPr>
            <p:ph idx="17" type="body"/>
          </p:nvPr>
        </p:nvSpPr>
        <p:spPr>
          <a:xfrm>
            <a:off x="6541077" y="1724983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3" name="Google Shape;873;p75"/>
          <p:cNvSpPr txBox="1"/>
          <p:nvPr>
            <p:ph idx="18" type="body"/>
          </p:nvPr>
        </p:nvSpPr>
        <p:spPr>
          <a:xfrm>
            <a:off x="6541077" y="2188614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4" name="Google Shape;874;p75"/>
          <p:cNvSpPr txBox="1"/>
          <p:nvPr>
            <p:ph idx="19" type="body"/>
          </p:nvPr>
        </p:nvSpPr>
        <p:spPr>
          <a:xfrm>
            <a:off x="6541077" y="2665752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5" name="Google Shape;875;p75"/>
          <p:cNvSpPr txBox="1"/>
          <p:nvPr>
            <p:ph idx="20" type="body"/>
          </p:nvPr>
        </p:nvSpPr>
        <p:spPr>
          <a:xfrm>
            <a:off x="6541077" y="3130471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76" name="Google Shape;876;p75"/>
          <p:cNvSpPr txBox="1"/>
          <p:nvPr>
            <p:ph idx="21" type="body"/>
          </p:nvPr>
        </p:nvSpPr>
        <p:spPr>
          <a:xfrm>
            <a:off x="6541077" y="3595051"/>
            <a:ext cx="1751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877" name="Google Shape;877;p75"/>
          <p:cNvCxnSpPr/>
          <p:nvPr/>
        </p:nvCxnSpPr>
        <p:spPr>
          <a:xfrm>
            <a:off x="758825" y="2571356"/>
            <a:ext cx="24987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8" name="Google Shape;878;p75"/>
          <p:cNvSpPr txBox="1"/>
          <p:nvPr>
            <p:ph type="title"/>
          </p:nvPr>
        </p:nvSpPr>
        <p:spPr>
          <a:xfrm>
            <a:off x="701675" y="699403"/>
            <a:ext cx="21927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79" name="Google Shape;879;p75"/>
          <p:cNvSpPr txBox="1"/>
          <p:nvPr>
            <p:ph idx="22" type="body"/>
          </p:nvPr>
        </p:nvSpPr>
        <p:spPr>
          <a:xfrm>
            <a:off x="711200" y="2680911"/>
            <a:ext cx="21843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5x3">
  <p:cSld name="Table 5x3"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6"/>
          <p:cNvSpPr/>
          <p:nvPr/>
        </p:nvSpPr>
        <p:spPr>
          <a:xfrm>
            <a:off x="4572000" y="1166588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76"/>
          <p:cNvSpPr/>
          <p:nvPr/>
        </p:nvSpPr>
        <p:spPr>
          <a:xfrm>
            <a:off x="4572000" y="1634884"/>
            <a:ext cx="38703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6"/>
          <p:cNvSpPr/>
          <p:nvPr/>
        </p:nvSpPr>
        <p:spPr>
          <a:xfrm>
            <a:off x="4572000" y="2103180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76"/>
          <p:cNvSpPr/>
          <p:nvPr/>
        </p:nvSpPr>
        <p:spPr>
          <a:xfrm>
            <a:off x="4572000" y="2571476"/>
            <a:ext cx="38703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6"/>
          <p:cNvSpPr/>
          <p:nvPr/>
        </p:nvSpPr>
        <p:spPr>
          <a:xfrm>
            <a:off x="4572000" y="3039772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6"/>
          <p:cNvSpPr/>
          <p:nvPr/>
        </p:nvSpPr>
        <p:spPr>
          <a:xfrm>
            <a:off x="3257551" y="698293"/>
            <a:ext cx="1314300" cy="46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6"/>
          <p:cNvSpPr/>
          <p:nvPr/>
        </p:nvSpPr>
        <p:spPr>
          <a:xfrm>
            <a:off x="4572000" y="698293"/>
            <a:ext cx="3870300" cy="4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76"/>
          <p:cNvSpPr/>
          <p:nvPr/>
        </p:nvSpPr>
        <p:spPr>
          <a:xfrm>
            <a:off x="3257550" y="1166588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76"/>
          <p:cNvSpPr/>
          <p:nvPr/>
        </p:nvSpPr>
        <p:spPr>
          <a:xfrm>
            <a:off x="3257550" y="1634884"/>
            <a:ext cx="13143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6"/>
          <p:cNvSpPr/>
          <p:nvPr/>
        </p:nvSpPr>
        <p:spPr>
          <a:xfrm>
            <a:off x="3257550" y="2103180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6"/>
          <p:cNvSpPr/>
          <p:nvPr/>
        </p:nvSpPr>
        <p:spPr>
          <a:xfrm>
            <a:off x="3257550" y="2571476"/>
            <a:ext cx="13143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6"/>
          <p:cNvSpPr/>
          <p:nvPr/>
        </p:nvSpPr>
        <p:spPr>
          <a:xfrm>
            <a:off x="3257550" y="3039772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6"/>
          <p:cNvSpPr txBox="1"/>
          <p:nvPr>
            <p:ph idx="1" type="body"/>
          </p:nvPr>
        </p:nvSpPr>
        <p:spPr>
          <a:xfrm>
            <a:off x="3329420" y="778735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4" name="Google Shape;894;p76"/>
          <p:cNvSpPr txBox="1"/>
          <p:nvPr>
            <p:ph idx="2" type="body"/>
          </p:nvPr>
        </p:nvSpPr>
        <p:spPr>
          <a:xfrm>
            <a:off x="4655758" y="778735"/>
            <a:ext cx="1189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5" name="Google Shape;895;p76"/>
          <p:cNvSpPr txBox="1"/>
          <p:nvPr>
            <p:ph idx="3" type="body"/>
          </p:nvPr>
        </p:nvSpPr>
        <p:spPr>
          <a:xfrm>
            <a:off x="5921311" y="778735"/>
            <a:ext cx="1189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6" name="Google Shape;896;p76"/>
          <p:cNvSpPr txBox="1"/>
          <p:nvPr>
            <p:ph idx="4" type="body"/>
          </p:nvPr>
        </p:nvSpPr>
        <p:spPr>
          <a:xfrm>
            <a:off x="3329420" y="1275131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7" name="Google Shape;897;p76"/>
          <p:cNvSpPr txBox="1"/>
          <p:nvPr>
            <p:ph idx="5" type="body"/>
          </p:nvPr>
        </p:nvSpPr>
        <p:spPr>
          <a:xfrm>
            <a:off x="3329420" y="1740983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8" name="Google Shape;898;p76"/>
          <p:cNvSpPr txBox="1"/>
          <p:nvPr>
            <p:ph idx="6" type="body"/>
          </p:nvPr>
        </p:nvSpPr>
        <p:spPr>
          <a:xfrm>
            <a:off x="3329420" y="2206835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899" name="Google Shape;899;p76"/>
          <p:cNvSpPr txBox="1"/>
          <p:nvPr>
            <p:ph idx="7" type="body"/>
          </p:nvPr>
        </p:nvSpPr>
        <p:spPr>
          <a:xfrm>
            <a:off x="3329420" y="2672687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0" name="Google Shape;900;p76"/>
          <p:cNvSpPr txBox="1"/>
          <p:nvPr>
            <p:ph idx="8" type="body"/>
          </p:nvPr>
        </p:nvSpPr>
        <p:spPr>
          <a:xfrm>
            <a:off x="3329420" y="3138539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1" name="Google Shape;901;p76"/>
          <p:cNvSpPr txBox="1"/>
          <p:nvPr>
            <p:ph idx="9" type="body"/>
          </p:nvPr>
        </p:nvSpPr>
        <p:spPr>
          <a:xfrm>
            <a:off x="4660088" y="1273075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2" name="Google Shape;902;p76"/>
          <p:cNvSpPr txBox="1"/>
          <p:nvPr>
            <p:ph idx="13" type="body"/>
          </p:nvPr>
        </p:nvSpPr>
        <p:spPr>
          <a:xfrm>
            <a:off x="4660088" y="173670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3" name="Google Shape;903;p76"/>
          <p:cNvSpPr txBox="1"/>
          <p:nvPr>
            <p:ph idx="14" type="body"/>
          </p:nvPr>
        </p:nvSpPr>
        <p:spPr>
          <a:xfrm>
            <a:off x="4660088" y="2213844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4" name="Google Shape;904;p76"/>
          <p:cNvSpPr txBox="1"/>
          <p:nvPr>
            <p:ph idx="15" type="body"/>
          </p:nvPr>
        </p:nvSpPr>
        <p:spPr>
          <a:xfrm>
            <a:off x="4660088" y="267856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5" name="Google Shape;905;p76"/>
          <p:cNvSpPr txBox="1"/>
          <p:nvPr>
            <p:ph idx="16" type="body"/>
          </p:nvPr>
        </p:nvSpPr>
        <p:spPr>
          <a:xfrm>
            <a:off x="4660088" y="314314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6" name="Google Shape;906;p76"/>
          <p:cNvSpPr txBox="1"/>
          <p:nvPr>
            <p:ph idx="17" type="body"/>
          </p:nvPr>
        </p:nvSpPr>
        <p:spPr>
          <a:xfrm>
            <a:off x="5914382" y="1273075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7" name="Google Shape;907;p76"/>
          <p:cNvSpPr txBox="1"/>
          <p:nvPr>
            <p:ph idx="18" type="body"/>
          </p:nvPr>
        </p:nvSpPr>
        <p:spPr>
          <a:xfrm>
            <a:off x="5914382" y="173670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8" name="Google Shape;908;p76"/>
          <p:cNvSpPr txBox="1"/>
          <p:nvPr>
            <p:ph idx="19" type="body"/>
          </p:nvPr>
        </p:nvSpPr>
        <p:spPr>
          <a:xfrm>
            <a:off x="5914382" y="2213844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09" name="Google Shape;909;p76"/>
          <p:cNvSpPr txBox="1"/>
          <p:nvPr>
            <p:ph idx="20" type="body"/>
          </p:nvPr>
        </p:nvSpPr>
        <p:spPr>
          <a:xfrm>
            <a:off x="5914382" y="267856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10" name="Google Shape;910;p76"/>
          <p:cNvSpPr txBox="1"/>
          <p:nvPr>
            <p:ph idx="21" type="body"/>
          </p:nvPr>
        </p:nvSpPr>
        <p:spPr>
          <a:xfrm>
            <a:off x="5914382" y="314314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cxnSp>
        <p:nvCxnSpPr>
          <p:cNvPr id="911" name="Google Shape;911;p76"/>
          <p:cNvCxnSpPr/>
          <p:nvPr/>
        </p:nvCxnSpPr>
        <p:spPr>
          <a:xfrm>
            <a:off x="758825" y="2571356"/>
            <a:ext cx="2498700" cy="0"/>
          </a:xfrm>
          <a:prstGeom prst="straightConnector1">
            <a:avLst/>
          </a:prstGeom>
          <a:noFill/>
          <a:ln cap="flat" cmpd="sng" w="9525">
            <a:solidFill>
              <a:srgbClr val="BBB9B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2" name="Google Shape;912;p76"/>
          <p:cNvSpPr txBox="1"/>
          <p:nvPr>
            <p:ph type="title"/>
          </p:nvPr>
        </p:nvSpPr>
        <p:spPr>
          <a:xfrm>
            <a:off x="701675" y="699403"/>
            <a:ext cx="21561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13" name="Google Shape;913;p76"/>
          <p:cNvSpPr txBox="1"/>
          <p:nvPr>
            <p:ph idx="22" type="body"/>
          </p:nvPr>
        </p:nvSpPr>
        <p:spPr>
          <a:xfrm>
            <a:off x="711200" y="2680911"/>
            <a:ext cx="2148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14" name="Google Shape;914;p7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15" name="Google Shape;915;p76"/>
          <p:cNvSpPr txBox="1"/>
          <p:nvPr>
            <p:ph idx="12" type="sldNum"/>
          </p:nvPr>
        </p:nvSpPr>
        <p:spPr>
          <a:xfrm>
            <a:off x="8378825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6" name="Google Shape;916;p76"/>
          <p:cNvSpPr/>
          <p:nvPr/>
        </p:nvSpPr>
        <p:spPr>
          <a:xfrm>
            <a:off x="4572000" y="3508068"/>
            <a:ext cx="3870300" cy="468000"/>
          </a:xfrm>
          <a:prstGeom prst="rect">
            <a:avLst/>
          </a:prstGeom>
          <a:solidFill>
            <a:srgbClr val="EEF3F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6"/>
          <p:cNvSpPr/>
          <p:nvPr/>
        </p:nvSpPr>
        <p:spPr>
          <a:xfrm>
            <a:off x="4572000" y="3976363"/>
            <a:ext cx="3870300" cy="46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/>
          <p:nvPr/>
        </p:nvSpPr>
        <p:spPr>
          <a:xfrm>
            <a:off x="3257550" y="3508068"/>
            <a:ext cx="1314300" cy="468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3257550" y="3976363"/>
            <a:ext cx="1314300" cy="468000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6"/>
          <p:cNvSpPr txBox="1"/>
          <p:nvPr>
            <p:ph idx="23" type="body"/>
          </p:nvPr>
        </p:nvSpPr>
        <p:spPr>
          <a:xfrm>
            <a:off x="3329420" y="3602170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1" name="Google Shape;921;p76"/>
          <p:cNvSpPr txBox="1"/>
          <p:nvPr>
            <p:ph idx="24" type="body"/>
          </p:nvPr>
        </p:nvSpPr>
        <p:spPr>
          <a:xfrm>
            <a:off x="3329420" y="4068022"/>
            <a:ext cx="117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2" name="Google Shape;922;p76"/>
          <p:cNvSpPr txBox="1"/>
          <p:nvPr>
            <p:ph idx="25" type="body"/>
          </p:nvPr>
        </p:nvSpPr>
        <p:spPr>
          <a:xfrm>
            <a:off x="4660088" y="360804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3" name="Google Shape;923;p76"/>
          <p:cNvSpPr txBox="1"/>
          <p:nvPr>
            <p:ph idx="26" type="body"/>
          </p:nvPr>
        </p:nvSpPr>
        <p:spPr>
          <a:xfrm>
            <a:off x="4660088" y="407262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4" name="Google Shape;924;p76"/>
          <p:cNvSpPr txBox="1"/>
          <p:nvPr>
            <p:ph idx="27" type="body"/>
          </p:nvPr>
        </p:nvSpPr>
        <p:spPr>
          <a:xfrm>
            <a:off x="5914382" y="360804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5" name="Google Shape;925;p76"/>
          <p:cNvSpPr txBox="1"/>
          <p:nvPr>
            <p:ph idx="28" type="body"/>
          </p:nvPr>
        </p:nvSpPr>
        <p:spPr>
          <a:xfrm>
            <a:off x="5914382" y="407262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6" name="Google Shape;926;p76"/>
          <p:cNvSpPr txBox="1"/>
          <p:nvPr>
            <p:ph idx="29" type="body"/>
          </p:nvPr>
        </p:nvSpPr>
        <p:spPr>
          <a:xfrm>
            <a:off x="7168677" y="778735"/>
            <a:ext cx="1189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7" name="Google Shape;927;p76"/>
          <p:cNvSpPr txBox="1"/>
          <p:nvPr>
            <p:ph idx="30" type="body"/>
          </p:nvPr>
        </p:nvSpPr>
        <p:spPr>
          <a:xfrm>
            <a:off x="7161749" y="1273075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8" name="Google Shape;928;p76"/>
          <p:cNvSpPr txBox="1"/>
          <p:nvPr>
            <p:ph idx="31" type="body"/>
          </p:nvPr>
        </p:nvSpPr>
        <p:spPr>
          <a:xfrm>
            <a:off x="7161749" y="173670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29" name="Google Shape;929;p76"/>
          <p:cNvSpPr txBox="1"/>
          <p:nvPr>
            <p:ph idx="32" type="body"/>
          </p:nvPr>
        </p:nvSpPr>
        <p:spPr>
          <a:xfrm>
            <a:off x="7161749" y="2213844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30" name="Google Shape;930;p76"/>
          <p:cNvSpPr txBox="1"/>
          <p:nvPr>
            <p:ph idx="33" type="body"/>
          </p:nvPr>
        </p:nvSpPr>
        <p:spPr>
          <a:xfrm>
            <a:off x="7161749" y="267856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31" name="Google Shape;931;p76"/>
          <p:cNvSpPr txBox="1"/>
          <p:nvPr>
            <p:ph idx="34" type="body"/>
          </p:nvPr>
        </p:nvSpPr>
        <p:spPr>
          <a:xfrm>
            <a:off x="7161749" y="3143143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32" name="Google Shape;932;p76"/>
          <p:cNvSpPr txBox="1"/>
          <p:nvPr>
            <p:ph idx="35" type="body"/>
          </p:nvPr>
        </p:nvSpPr>
        <p:spPr>
          <a:xfrm>
            <a:off x="7161749" y="360804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33" name="Google Shape;933;p76"/>
          <p:cNvSpPr txBox="1"/>
          <p:nvPr>
            <p:ph idx="36" type="body"/>
          </p:nvPr>
        </p:nvSpPr>
        <p:spPr>
          <a:xfrm>
            <a:off x="7161749" y="4072626"/>
            <a:ext cx="1188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2">
  <p:cSld name="Left image 2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7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36" name="Google Shape;936;p77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7" name="Google Shape;937;p77"/>
          <p:cNvSpPr/>
          <p:nvPr>
            <p:ph idx="2" type="pic"/>
          </p:nvPr>
        </p:nvSpPr>
        <p:spPr>
          <a:xfrm>
            <a:off x="0" y="-397"/>
            <a:ext cx="26157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7"/>
          <p:cNvSpPr txBox="1"/>
          <p:nvPr>
            <p:ph type="title"/>
          </p:nvPr>
        </p:nvSpPr>
        <p:spPr>
          <a:xfrm>
            <a:off x="6173721" y="1365399"/>
            <a:ext cx="22686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39" name="Google Shape;939;p77"/>
          <p:cNvSpPr/>
          <p:nvPr/>
        </p:nvSpPr>
        <p:spPr>
          <a:xfrm>
            <a:off x="2615712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7"/>
          <p:cNvSpPr txBox="1"/>
          <p:nvPr>
            <p:ph idx="1" type="body"/>
          </p:nvPr>
        </p:nvSpPr>
        <p:spPr>
          <a:xfrm>
            <a:off x="3063802" y="2099976"/>
            <a:ext cx="23592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41" name="Google Shape;941;p77"/>
          <p:cNvSpPr txBox="1"/>
          <p:nvPr>
            <p:ph idx="3" type="body"/>
          </p:nvPr>
        </p:nvSpPr>
        <p:spPr>
          <a:xfrm>
            <a:off x="3063802" y="1741984"/>
            <a:ext cx="2359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and text 3">
  <p:cSld name="Fullscreen image and text 3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8"/>
          <p:cNvSpPr txBox="1"/>
          <p:nvPr>
            <p:ph idx="1" type="body"/>
          </p:nvPr>
        </p:nvSpPr>
        <p:spPr>
          <a:xfrm rot="10800000">
            <a:off x="-114" y="7"/>
            <a:ext cx="4405200" cy="51435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45" name="Google Shape;945;p78"/>
          <p:cNvSpPr txBox="1"/>
          <p:nvPr>
            <p:ph type="title"/>
          </p:nvPr>
        </p:nvSpPr>
        <p:spPr>
          <a:xfrm>
            <a:off x="701675" y="716868"/>
            <a:ext cx="42186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46" name="Google Shape;946;p78"/>
          <p:cNvSpPr txBox="1"/>
          <p:nvPr>
            <p:ph idx="3" type="body"/>
          </p:nvPr>
        </p:nvSpPr>
        <p:spPr>
          <a:xfrm>
            <a:off x="711200" y="2257395"/>
            <a:ext cx="26778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9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49" name="Google Shape;949;p79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0" name="Google Shape;950;p79"/>
          <p:cNvSpPr/>
          <p:nvPr/>
        </p:nvSpPr>
        <p:spPr>
          <a:xfrm>
            <a:off x="0" y="-794"/>
            <a:ext cx="45720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79"/>
          <p:cNvSpPr txBox="1"/>
          <p:nvPr>
            <p:ph type="title"/>
          </p:nvPr>
        </p:nvSpPr>
        <p:spPr>
          <a:xfrm>
            <a:off x="701935" y="1043490"/>
            <a:ext cx="30501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52" name="Google Shape;952;p79"/>
          <p:cNvSpPr txBox="1"/>
          <p:nvPr>
            <p:ph idx="1" type="body"/>
          </p:nvPr>
        </p:nvSpPr>
        <p:spPr>
          <a:xfrm>
            <a:off x="5584825" y="1459594"/>
            <a:ext cx="258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53" name="Google Shape;953;p79"/>
          <p:cNvSpPr txBox="1"/>
          <p:nvPr>
            <p:ph idx="2" type="body"/>
          </p:nvPr>
        </p:nvSpPr>
        <p:spPr>
          <a:xfrm>
            <a:off x="5584825" y="1077173"/>
            <a:ext cx="2587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54" name="Google Shape;954;p79"/>
          <p:cNvSpPr txBox="1"/>
          <p:nvPr>
            <p:ph idx="3" type="body"/>
          </p:nvPr>
        </p:nvSpPr>
        <p:spPr>
          <a:xfrm>
            <a:off x="5584825" y="2987460"/>
            <a:ext cx="258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55" name="Google Shape;955;p79"/>
          <p:cNvSpPr txBox="1"/>
          <p:nvPr>
            <p:ph idx="4" type="body"/>
          </p:nvPr>
        </p:nvSpPr>
        <p:spPr>
          <a:xfrm>
            <a:off x="5584825" y="2605040"/>
            <a:ext cx="2587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nly 1">
  <p:cSld name="Title and text only 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0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58" name="Google Shape;958;p80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9" name="Google Shape;959;p80"/>
          <p:cNvSpPr txBox="1"/>
          <p:nvPr>
            <p:ph type="title"/>
          </p:nvPr>
        </p:nvSpPr>
        <p:spPr>
          <a:xfrm>
            <a:off x="701675" y="699403"/>
            <a:ext cx="255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60" name="Google Shape;960;p80"/>
          <p:cNvSpPr txBox="1"/>
          <p:nvPr>
            <p:ph idx="1" type="body"/>
          </p:nvPr>
        </p:nvSpPr>
        <p:spPr>
          <a:xfrm>
            <a:off x="711200" y="2680911"/>
            <a:ext cx="2546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nly 2">
  <p:cSld name="Title and text only 2">
    <p:bg>
      <p:bgPr>
        <a:solidFill>
          <a:schemeClr val="dk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1"/>
          <p:cNvSpPr txBox="1"/>
          <p:nvPr>
            <p:ph type="title"/>
          </p:nvPr>
        </p:nvSpPr>
        <p:spPr>
          <a:xfrm>
            <a:off x="701675" y="699403"/>
            <a:ext cx="2556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63" name="Google Shape;963;p81"/>
          <p:cNvSpPr txBox="1"/>
          <p:nvPr>
            <p:ph idx="1" type="body"/>
          </p:nvPr>
        </p:nvSpPr>
        <p:spPr>
          <a:xfrm>
            <a:off x="711200" y="2680911"/>
            <a:ext cx="2546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64" name="Google Shape;964;p81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65" name="Google Shape;965;p81"/>
          <p:cNvSpPr txBox="1"/>
          <p:nvPr>
            <p:ph idx="12" type="sldNum"/>
          </p:nvPr>
        </p:nvSpPr>
        <p:spPr>
          <a:xfrm>
            <a:off x="8378825" y="4439374"/>
            <a:ext cx="609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nly 3">
  <p:cSld name="Title and text only 3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2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68" name="Google Shape;968;p82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9" name="Google Shape;969;p82"/>
          <p:cNvSpPr txBox="1"/>
          <p:nvPr>
            <p:ph type="title"/>
          </p:nvPr>
        </p:nvSpPr>
        <p:spPr>
          <a:xfrm>
            <a:off x="5580062" y="699403"/>
            <a:ext cx="25923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70" name="Google Shape;970;p82"/>
          <p:cNvSpPr txBox="1"/>
          <p:nvPr>
            <p:ph idx="1" type="body"/>
          </p:nvPr>
        </p:nvSpPr>
        <p:spPr>
          <a:xfrm>
            <a:off x="5589586" y="2680911"/>
            <a:ext cx="25827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bg>
      <p:bgPr>
        <a:solidFill>
          <a:schemeClr val="dk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3"/>
          <p:cNvSpPr txBox="1"/>
          <p:nvPr>
            <p:ph type="title"/>
          </p:nvPr>
        </p:nvSpPr>
        <p:spPr>
          <a:xfrm>
            <a:off x="1511300" y="1635379"/>
            <a:ext cx="61215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columns">
  <p:cSld name="6 columns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4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75" name="Google Shape;975;p84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6" name="Google Shape;976;p84"/>
          <p:cNvSpPr txBox="1"/>
          <p:nvPr>
            <p:ph idx="1" type="body"/>
          </p:nvPr>
        </p:nvSpPr>
        <p:spPr>
          <a:xfrm>
            <a:off x="3265702" y="998780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77" name="Google Shape;977;p84"/>
          <p:cNvSpPr txBox="1"/>
          <p:nvPr>
            <p:ph idx="2" type="body"/>
          </p:nvPr>
        </p:nvSpPr>
        <p:spPr>
          <a:xfrm>
            <a:off x="3265702" y="669110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78" name="Google Shape;978;p84"/>
          <p:cNvSpPr txBox="1"/>
          <p:nvPr>
            <p:ph idx="3" type="body"/>
          </p:nvPr>
        </p:nvSpPr>
        <p:spPr>
          <a:xfrm>
            <a:off x="3265702" y="2366087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79" name="Google Shape;979;p84"/>
          <p:cNvSpPr txBox="1"/>
          <p:nvPr>
            <p:ph idx="4" type="body"/>
          </p:nvPr>
        </p:nvSpPr>
        <p:spPr>
          <a:xfrm>
            <a:off x="3265702" y="2036417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0" name="Google Shape;980;p84"/>
          <p:cNvSpPr txBox="1"/>
          <p:nvPr>
            <p:ph idx="5" type="body"/>
          </p:nvPr>
        </p:nvSpPr>
        <p:spPr>
          <a:xfrm>
            <a:off x="3265702" y="3733393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1" name="Google Shape;981;p84"/>
          <p:cNvSpPr txBox="1"/>
          <p:nvPr>
            <p:ph idx="6" type="body"/>
          </p:nvPr>
        </p:nvSpPr>
        <p:spPr>
          <a:xfrm>
            <a:off x="3265702" y="3403724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2" name="Google Shape;982;p84"/>
          <p:cNvSpPr txBox="1"/>
          <p:nvPr>
            <p:ph type="title"/>
          </p:nvPr>
        </p:nvSpPr>
        <p:spPr>
          <a:xfrm>
            <a:off x="701675" y="1817050"/>
            <a:ext cx="22626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83" name="Google Shape;983;p84"/>
          <p:cNvSpPr txBox="1"/>
          <p:nvPr>
            <p:ph idx="7" type="body"/>
          </p:nvPr>
        </p:nvSpPr>
        <p:spPr>
          <a:xfrm>
            <a:off x="6000750" y="998780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4" name="Google Shape;984;p84"/>
          <p:cNvSpPr txBox="1"/>
          <p:nvPr>
            <p:ph idx="8" type="body"/>
          </p:nvPr>
        </p:nvSpPr>
        <p:spPr>
          <a:xfrm>
            <a:off x="6000750" y="669110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5" name="Google Shape;985;p84"/>
          <p:cNvSpPr txBox="1"/>
          <p:nvPr>
            <p:ph idx="9" type="body"/>
          </p:nvPr>
        </p:nvSpPr>
        <p:spPr>
          <a:xfrm>
            <a:off x="6000750" y="2366087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6" name="Google Shape;986;p84"/>
          <p:cNvSpPr txBox="1"/>
          <p:nvPr>
            <p:ph idx="13" type="body"/>
          </p:nvPr>
        </p:nvSpPr>
        <p:spPr>
          <a:xfrm>
            <a:off x="6000750" y="2036417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7" name="Google Shape;987;p84"/>
          <p:cNvSpPr txBox="1"/>
          <p:nvPr>
            <p:ph idx="14" type="body"/>
          </p:nvPr>
        </p:nvSpPr>
        <p:spPr>
          <a:xfrm>
            <a:off x="6000750" y="3733393"/>
            <a:ext cx="243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988" name="Google Shape;988;p84"/>
          <p:cNvSpPr txBox="1"/>
          <p:nvPr>
            <p:ph idx="15" type="body"/>
          </p:nvPr>
        </p:nvSpPr>
        <p:spPr>
          <a:xfrm>
            <a:off x="6000750" y="3403724"/>
            <a:ext cx="2433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eft image and text">
  <p:cSld name="Big left image and text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5"/>
          <p:cNvSpPr/>
          <p:nvPr>
            <p:ph idx="2" type="pic"/>
          </p:nvPr>
        </p:nvSpPr>
        <p:spPr>
          <a:xfrm>
            <a:off x="706438" y="699403"/>
            <a:ext cx="4878300" cy="37401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85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92" name="Google Shape;992;p85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3" name="Google Shape;993;p85"/>
          <p:cNvSpPr txBox="1"/>
          <p:nvPr>
            <p:ph type="title"/>
          </p:nvPr>
        </p:nvSpPr>
        <p:spPr>
          <a:xfrm>
            <a:off x="6183085" y="1058570"/>
            <a:ext cx="22593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94" name="Google Shape;994;p85"/>
          <p:cNvSpPr txBox="1"/>
          <p:nvPr>
            <p:ph idx="1" type="body"/>
          </p:nvPr>
        </p:nvSpPr>
        <p:spPr>
          <a:xfrm>
            <a:off x="6183085" y="2682964"/>
            <a:ext cx="22593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image and text">
  <p:cSld name="Square image and text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6"/>
          <p:cNvSpPr/>
          <p:nvPr/>
        </p:nvSpPr>
        <p:spPr>
          <a:xfrm>
            <a:off x="0" y="-794"/>
            <a:ext cx="3255300" cy="51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86"/>
          <p:cNvSpPr txBox="1"/>
          <p:nvPr>
            <p:ph idx="11" type="ftr"/>
          </p:nvPr>
        </p:nvSpPr>
        <p:spPr>
          <a:xfrm>
            <a:off x="5584825" y="4808960"/>
            <a:ext cx="33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98" name="Google Shape;998;p86"/>
          <p:cNvSpPr txBox="1"/>
          <p:nvPr>
            <p:ph idx="12" type="sldNum"/>
          </p:nvPr>
        </p:nvSpPr>
        <p:spPr>
          <a:xfrm>
            <a:off x="7632700" y="4439374"/>
            <a:ext cx="1355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9" name="Google Shape;999;p86"/>
          <p:cNvSpPr/>
          <p:nvPr>
            <p:ph idx="2" type="pic"/>
          </p:nvPr>
        </p:nvSpPr>
        <p:spPr>
          <a:xfrm>
            <a:off x="1511300" y="1275552"/>
            <a:ext cx="2592300" cy="25923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86"/>
          <p:cNvSpPr txBox="1"/>
          <p:nvPr>
            <p:ph type="title"/>
          </p:nvPr>
        </p:nvSpPr>
        <p:spPr>
          <a:xfrm>
            <a:off x="4572000" y="1196862"/>
            <a:ext cx="30606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01" name="Google Shape;1001;p86"/>
          <p:cNvSpPr txBox="1"/>
          <p:nvPr>
            <p:ph idx="1" type="body"/>
          </p:nvPr>
        </p:nvSpPr>
        <p:spPr>
          <a:xfrm>
            <a:off x="4572000" y="3092776"/>
            <a:ext cx="3060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794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Char char="●"/>
              <a:defRPr sz="70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02" name="Google Shape;1002;p86"/>
          <p:cNvSpPr txBox="1"/>
          <p:nvPr>
            <p:ph idx="3" type="body"/>
          </p:nvPr>
        </p:nvSpPr>
        <p:spPr>
          <a:xfrm>
            <a:off x="4572000" y="2202578"/>
            <a:ext cx="30606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794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Char char="●"/>
              <a:defRPr sz="7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and text 4">
  <p:cSld name="Fullscreen image and text 4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87"/>
          <p:cNvSpPr txBox="1"/>
          <p:nvPr>
            <p:ph idx="1" type="body"/>
          </p:nvPr>
        </p:nvSpPr>
        <p:spPr>
          <a:xfrm rot="10800000">
            <a:off x="-3" y="2708404"/>
            <a:ext cx="9144000" cy="2435100"/>
          </a:xfrm>
          <a:prstGeom prst="rect">
            <a:avLst/>
          </a:prstGeom>
          <a:gradFill>
            <a:gsLst>
              <a:gs pos="0">
                <a:srgbClr val="000000">
                  <a:alpha val="69803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06" name="Google Shape;1006;p87"/>
          <p:cNvSpPr txBox="1"/>
          <p:nvPr>
            <p:ph type="title"/>
          </p:nvPr>
        </p:nvSpPr>
        <p:spPr>
          <a:xfrm>
            <a:off x="1511300" y="3332936"/>
            <a:ext cx="6121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8"/>
          <p:cNvSpPr txBox="1"/>
          <p:nvPr>
            <p:ph type="title"/>
          </p:nvPr>
        </p:nvSpPr>
        <p:spPr>
          <a:xfrm>
            <a:off x="1511300" y="1870422"/>
            <a:ext cx="6121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09" name="Google Shape;1009;p88"/>
          <p:cNvSpPr txBox="1"/>
          <p:nvPr>
            <p:ph idx="1" type="body"/>
          </p:nvPr>
        </p:nvSpPr>
        <p:spPr>
          <a:xfrm>
            <a:off x="1511300" y="2571356"/>
            <a:ext cx="6121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1010" name="Google Shape;1010;p88"/>
          <p:cNvSpPr txBox="1"/>
          <p:nvPr>
            <p:ph idx="2" type="body"/>
          </p:nvPr>
        </p:nvSpPr>
        <p:spPr>
          <a:xfrm>
            <a:off x="1511300" y="3508127"/>
            <a:ext cx="61215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7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7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7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7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7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42.xml"/><Relationship Id="rId86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41.xml"/><Relationship Id="rId85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44.xml"/><Relationship Id="rId88" Type="http://schemas.openxmlformats.org/officeDocument/2006/relationships/theme" Target="../theme/theme1.xml"/><Relationship Id="rId43" Type="http://schemas.openxmlformats.org/officeDocument/2006/relationships/slideLayout" Target="../slideLayouts/slideLayout43.xml"/><Relationship Id="rId87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Relationship Id="rId4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kmader/food41" TargetMode="External"/><Relationship Id="rId4" Type="http://schemas.openxmlformats.org/officeDocument/2006/relationships/hyperlink" Target="https://www.itread01.com/content/1549244008.html" TargetMode="External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9"/>
          <p:cNvSpPr txBox="1"/>
          <p:nvPr>
            <p:ph type="ctrTitle"/>
          </p:nvPr>
        </p:nvSpPr>
        <p:spPr>
          <a:xfrm>
            <a:off x="171050" y="1165325"/>
            <a:ext cx="85206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食物熱量辨識</a:t>
            </a:r>
            <a:endParaRPr/>
          </a:p>
        </p:txBody>
      </p:sp>
      <p:sp>
        <p:nvSpPr>
          <p:cNvPr id="1016" name="Google Shape;1016;p89"/>
          <p:cNvSpPr txBox="1"/>
          <p:nvPr>
            <p:ph idx="1" type="subTitle"/>
          </p:nvPr>
        </p:nvSpPr>
        <p:spPr>
          <a:xfrm>
            <a:off x="311700" y="2301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組員: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107100108 陳佑宏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107501516 黃昱東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107501007 嚴毅澤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107501556 林昱辰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8"/>
          <p:cNvSpPr txBox="1"/>
          <p:nvPr>
            <p:ph type="title"/>
          </p:nvPr>
        </p:nvSpPr>
        <p:spPr>
          <a:xfrm>
            <a:off x="311700" y="41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Custom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4525"/>
            <a:ext cx="8418600" cy="36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9"/>
          <p:cNvSpPr txBox="1"/>
          <p:nvPr>
            <p:ph idx="1" type="body"/>
          </p:nvPr>
        </p:nvSpPr>
        <p:spPr>
          <a:xfrm rot="-2700278">
            <a:off x="3260496" y="1260247"/>
            <a:ext cx="2623013" cy="2623013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83" name="Google Shape;1083;p99"/>
          <p:cNvSpPr txBox="1"/>
          <p:nvPr>
            <p:ph idx="2" type="body"/>
          </p:nvPr>
        </p:nvSpPr>
        <p:spPr>
          <a:xfrm rot="-2700329">
            <a:off x="3464625" y="1464256"/>
            <a:ext cx="2214871" cy="22148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84" name="Google Shape;1084;p99"/>
          <p:cNvSpPr txBox="1"/>
          <p:nvPr>
            <p:ph type="title"/>
          </p:nvPr>
        </p:nvSpPr>
        <p:spPr>
          <a:xfrm>
            <a:off x="3006000" y="1381175"/>
            <a:ext cx="3132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Inception V3</a:t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(object classification)</a:t>
            </a:r>
            <a:endParaRPr sz="2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0"/>
          <p:cNvSpPr txBox="1"/>
          <p:nvPr>
            <p:ph type="title"/>
          </p:nvPr>
        </p:nvSpPr>
        <p:spPr>
          <a:xfrm>
            <a:off x="311700" y="33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transfer learning? </a:t>
            </a:r>
            <a:r>
              <a:rPr lang="zh-TW"/>
              <a:t>簡而言之...</a:t>
            </a:r>
            <a:endParaRPr/>
          </a:p>
        </p:txBody>
      </p:sp>
      <p:sp>
        <p:nvSpPr>
          <p:cNvPr id="1090" name="Google Shape;1090;p100"/>
          <p:cNvSpPr txBox="1"/>
          <p:nvPr>
            <p:ph idx="1" type="body"/>
          </p:nvPr>
        </p:nvSpPr>
        <p:spPr>
          <a:xfrm>
            <a:off x="282075" y="105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</a:t>
            </a:r>
            <a:r>
              <a:rPr lang="zh-TW"/>
              <a:t>別人訓練好的權重，拿來設為我們要訓練的模型的權重(weight)初始值，再以此初始值為出發點計算梯度、更新weight以符合我們的訓練資料。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</a:rPr>
              <a:t>好處一：</a:t>
            </a:r>
            <a:r>
              <a:rPr lang="zh-TW"/>
              <a:t>如果我們手上的資料太少，比起從零開始更新weight，理論上可以相對輕鬆的避免overfitting，因為別人已經用大量資料train好一組沒overfit的weitght給我們了，我們只</a:t>
            </a:r>
            <a:r>
              <a:rPr lang="zh-TW" u="sng"/>
              <a:t>微調</a:t>
            </a:r>
            <a:r>
              <a:rPr lang="zh-TW"/>
              <a:t>這些weight，只要我們不train到overfit就好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</a:rPr>
              <a:t>好處二：</a:t>
            </a:r>
            <a:r>
              <a:rPr lang="zh-TW">
                <a:solidFill>
                  <a:srgbClr val="B7B7B7"/>
                </a:solidFill>
              </a:rPr>
              <a:t>省時間，一樣，因為別人已經train好了，我們只</a:t>
            </a:r>
            <a:r>
              <a:rPr lang="zh-TW" u="sng">
                <a:solidFill>
                  <a:srgbClr val="B7B7B7"/>
                </a:solidFill>
              </a:rPr>
              <a:t>微調</a:t>
            </a:r>
            <a:r>
              <a:rPr lang="zh-TW">
                <a:solidFill>
                  <a:srgbClr val="B7B7B7"/>
                </a:solidFill>
              </a:rPr>
              <a:t>，不需要從頭開始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FF0000"/>
                </a:solidFill>
              </a:rPr>
              <a:t>壞處：</a:t>
            </a:r>
            <a:r>
              <a:rPr lang="zh-TW">
                <a:solidFill>
                  <a:srgbClr val="B7B7B7"/>
                </a:solidFill>
              </a:rPr>
              <a:t>我們的資料可能要跟他們用的資料性質差不多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1"/>
          <p:cNvSpPr txBox="1"/>
          <p:nvPr>
            <p:ph type="title"/>
          </p:nvPr>
        </p:nvSpPr>
        <p:spPr>
          <a:xfrm>
            <a:off x="311700" y="36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Inception V3 的</a:t>
            </a:r>
            <a:r>
              <a:rPr lang="zh-TW"/>
              <a:t>轉移學習</a:t>
            </a:r>
            <a:endParaRPr/>
          </a:p>
        </p:txBody>
      </p:sp>
      <p:pic>
        <p:nvPicPr>
          <p:cNvPr id="1096" name="Google Shape;109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825" y="983500"/>
            <a:ext cx="4029849" cy="40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1"/>
          <p:cNvSpPr txBox="1"/>
          <p:nvPr/>
        </p:nvSpPr>
        <p:spPr>
          <a:xfrm>
            <a:off x="371775" y="1687050"/>
            <a:ext cx="18447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CCCC"/>
                </a:solidFill>
              </a:rPr>
              <a:t>我把程式放在這裡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099" name="Google Shape;1099;p101"/>
          <p:cNvSpPr txBox="1"/>
          <p:nvPr/>
        </p:nvSpPr>
        <p:spPr>
          <a:xfrm>
            <a:off x="7446475" y="3295500"/>
            <a:ext cx="1725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CCCC"/>
                </a:solidFill>
              </a:rPr>
              <a:t>(網站連結QRcode)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00" name="Google Shape;1100;p101"/>
          <p:cNvSpPr txBox="1"/>
          <p:nvPr/>
        </p:nvSpPr>
        <p:spPr>
          <a:xfrm>
            <a:off x="418800" y="2071525"/>
            <a:ext cx="1844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</a:rPr>
              <a:t>https://github.com/YCLinYC/ncu_ML_course</a:t>
            </a:r>
            <a:endParaRPr sz="12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資料前處理 </a:t>
            </a:r>
            <a:endParaRPr/>
          </a:p>
        </p:txBody>
      </p:sp>
      <p:sp>
        <p:nvSpPr>
          <p:cNvPr id="1106" name="Google Shape;1106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將圖片分門別類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使用資料：food101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(101種食物辨識，太讚了!) </a:t>
            </a:r>
            <a:endParaRPr/>
          </a:p>
        </p:txBody>
      </p:sp>
      <p:pic>
        <p:nvPicPr>
          <p:cNvPr id="1107" name="Google Shape;11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675" y="160000"/>
            <a:ext cx="1720250" cy="48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2"/>
          <p:cNvSpPr txBox="1"/>
          <p:nvPr/>
        </p:nvSpPr>
        <p:spPr>
          <a:xfrm>
            <a:off x="5477625" y="738825"/>
            <a:ext cx="271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(80%) </a:t>
            </a:r>
            <a:r>
              <a:rPr lang="zh-TW">
                <a:solidFill>
                  <a:srgbClr val="FF0000"/>
                </a:solidFill>
              </a:rPr>
              <a:t>訓練用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0" name="Google Shape;1110;p102"/>
          <p:cNvSpPr txBox="1"/>
          <p:nvPr/>
        </p:nvSpPr>
        <p:spPr>
          <a:xfrm>
            <a:off x="5477625" y="2345325"/>
            <a:ext cx="271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9900"/>
                </a:solidFill>
              </a:rPr>
              <a:t>(10%) </a:t>
            </a:r>
            <a:r>
              <a:rPr lang="zh-TW">
                <a:solidFill>
                  <a:srgbClr val="FF9900"/>
                </a:solidFill>
              </a:rPr>
              <a:t>調整參數用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11" name="Google Shape;1111;p102"/>
          <p:cNvSpPr txBox="1"/>
          <p:nvPr/>
        </p:nvSpPr>
        <p:spPr>
          <a:xfrm>
            <a:off x="5477625" y="4163600"/>
            <a:ext cx="271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</a:rPr>
              <a:t>(10%) </a:t>
            </a:r>
            <a:r>
              <a:rPr lang="zh-TW">
                <a:solidFill>
                  <a:srgbClr val="00FF00"/>
                </a:solidFill>
              </a:rPr>
              <a:t>最後的評估用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47" y="0"/>
            <a:ext cx="661575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03"/>
          <p:cNvSpPr txBox="1"/>
          <p:nvPr/>
        </p:nvSpPr>
        <p:spPr>
          <a:xfrm>
            <a:off x="3160175" y="2009425"/>
            <a:ext cx="3696300" cy="42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101種</a:t>
            </a:r>
            <a:r>
              <a:rPr lang="zh-TW" sz="1900">
                <a:solidFill>
                  <a:srgbClr val="FF0000"/>
                </a:solidFill>
              </a:rPr>
              <a:t>食物(有些我沒聽過的食物)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8" y="416250"/>
            <a:ext cx="46386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600" y="1178700"/>
            <a:ext cx="6255300" cy="3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" y="99660"/>
            <a:ext cx="5761176" cy="36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05"/>
          <p:cNvPicPr preferRelativeResize="0"/>
          <p:nvPr/>
        </p:nvPicPr>
        <p:blipFill rotWithShape="1">
          <a:blip r:embed="rId4">
            <a:alphaModFix/>
          </a:blip>
          <a:srcRect b="55377" l="11349" r="41281" t="18632"/>
          <a:stretch/>
        </p:blipFill>
        <p:spPr>
          <a:xfrm>
            <a:off x="3123800" y="2272862"/>
            <a:ext cx="5761176" cy="177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225" y="4352800"/>
            <a:ext cx="4533900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105"/>
          <p:cNvCxnSpPr/>
          <p:nvPr/>
        </p:nvCxnSpPr>
        <p:spPr>
          <a:xfrm>
            <a:off x="880000" y="1496450"/>
            <a:ext cx="4263600" cy="112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105"/>
          <p:cNvCxnSpPr/>
          <p:nvPr/>
        </p:nvCxnSpPr>
        <p:spPr>
          <a:xfrm>
            <a:off x="4138275" y="2792375"/>
            <a:ext cx="958200" cy="15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5" name="Google Shape;113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5"/>
          <p:cNvSpPr txBox="1"/>
          <p:nvPr/>
        </p:nvSpPr>
        <p:spPr>
          <a:xfrm>
            <a:off x="6225850" y="442350"/>
            <a:ext cx="271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9D9D9"/>
                </a:solidFill>
              </a:rPr>
              <a:t>分完資料後，建立前處理流程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設定模型</a:t>
            </a:r>
            <a:endParaRPr/>
          </a:p>
        </p:txBody>
      </p:sp>
      <p:pic>
        <p:nvPicPr>
          <p:cNvPr id="1142" name="Google Shape;11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38" y="1052475"/>
            <a:ext cx="852033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175" y="2410738"/>
            <a:ext cx="39433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075"/>
            <a:ext cx="7494626" cy="35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7"/>
          <p:cNvSpPr txBox="1"/>
          <p:nvPr>
            <p:ph type="title"/>
          </p:nvPr>
        </p:nvSpPr>
        <p:spPr>
          <a:xfrm>
            <a:off x="421750" y="38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熱血開train!</a:t>
            </a:r>
            <a:endParaRPr/>
          </a:p>
        </p:txBody>
      </p:sp>
      <p:pic>
        <p:nvPicPr>
          <p:cNvPr id="1151" name="Google Shape;115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250" y="688413"/>
            <a:ext cx="39433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7"/>
          <p:cNvSpPr txBox="1"/>
          <p:nvPr/>
        </p:nvSpPr>
        <p:spPr>
          <a:xfrm>
            <a:off x="1548250" y="4654400"/>
            <a:ext cx="271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(</a:t>
            </a:r>
            <a:r>
              <a:rPr lang="zh-TW">
                <a:solidFill>
                  <a:srgbClr val="FF0000"/>
                </a:solidFill>
              </a:rPr>
              <a:t>總共花了2hr訓練)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54" name="Google Shape;1154;p107"/>
          <p:cNvSpPr/>
          <p:nvPr/>
        </p:nvSpPr>
        <p:spPr>
          <a:xfrm>
            <a:off x="2331175" y="3461150"/>
            <a:ext cx="957300" cy="115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7"/>
          <p:cNvSpPr/>
          <p:nvPr/>
        </p:nvSpPr>
        <p:spPr>
          <a:xfrm>
            <a:off x="177200" y="3377750"/>
            <a:ext cx="7223100" cy="572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7"/>
          <p:cNvSpPr/>
          <p:nvPr/>
        </p:nvSpPr>
        <p:spPr>
          <a:xfrm>
            <a:off x="177200" y="3986450"/>
            <a:ext cx="7223100" cy="572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7"/>
          <p:cNvSpPr/>
          <p:nvPr/>
        </p:nvSpPr>
        <p:spPr>
          <a:xfrm>
            <a:off x="205600" y="1417200"/>
            <a:ext cx="2934000" cy="1008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7"/>
          <p:cNvSpPr/>
          <p:nvPr/>
        </p:nvSpPr>
        <p:spPr>
          <a:xfrm>
            <a:off x="205600" y="2487175"/>
            <a:ext cx="3613500" cy="844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0"/>
          <p:cNvSpPr txBox="1"/>
          <p:nvPr>
            <p:ph type="ctrTitle"/>
          </p:nvPr>
        </p:nvSpPr>
        <p:spPr>
          <a:xfrm>
            <a:off x="191150" y="703200"/>
            <a:ext cx="85206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初始想法</a:t>
            </a:r>
            <a:endParaRPr/>
          </a:p>
        </p:txBody>
      </p:sp>
      <p:sp>
        <p:nvSpPr>
          <p:cNvPr id="1022" name="Google Shape;1022;p90"/>
          <p:cNvSpPr txBox="1"/>
          <p:nvPr>
            <p:ph idx="1" type="subTitle"/>
          </p:nvPr>
        </p:nvSpPr>
        <p:spPr>
          <a:xfrm>
            <a:off x="2873375" y="1899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Machine learning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Custom vision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Inception V3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YOLO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8"/>
          <p:cNvSpPr txBox="1"/>
          <p:nvPr>
            <p:ph type="title"/>
          </p:nvPr>
        </p:nvSpPr>
        <p:spPr>
          <a:xfrm>
            <a:off x="311700" y="301200"/>
            <a:ext cx="19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訓練成果</a:t>
            </a:r>
            <a:endParaRPr/>
          </a:p>
        </p:txBody>
      </p:sp>
      <p:pic>
        <p:nvPicPr>
          <p:cNvPr id="1164" name="Google Shape;11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900" y="138100"/>
            <a:ext cx="344805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08"/>
          <p:cNvSpPr txBox="1"/>
          <p:nvPr>
            <p:ph idx="1" type="body"/>
          </p:nvPr>
        </p:nvSpPr>
        <p:spPr>
          <a:xfrm>
            <a:off x="311700" y="873900"/>
            <a:ext cx="27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</a:t>
            </a:r>
            <a:r>
              <a:rPr lang="zh-TW"/>
              <a:t>解凍後的</a:t>
            </a: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2個epoch…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acc</a:t>
            </a:r>
            <a:r>
              <a:rPr lang="zh-TW"/>
              <a:t>可能還會上升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loss可能還會下降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但我</a:t>
            </a:r>
            <a:r>
              <a:rPr lang="zh-TW"/>
              <a:t>不想花太多時間train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so...yeah…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good enough for me,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I guess</a:t>
            </a:r>
            <a:endParaRPr/>
          </a:p>
        </p:txBody>
      </p:sp>
      <p:pic>
        <p:nvPicPr>
          <p:cNvPr id="1166" name="Google Shape;116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8"/>
          <p:cNvSpPr/>
          <p:nvPr/>
        </p:nvSpPr>
        <p:spPr>
          <a:xfrm>
            <a:off x="3283500" y="2122875"/>
            <a:ext cx="674400" cy="39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8"/>
          <p:cNvSpPr/>
          <p:nvPr/>
        </p:nvSpPr>
        <p:spPr>
          <a:xfrm>
            <a:off x="5856375" y="2122875"/>
            <a:ext cx="674400" cy="3993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8"/>
          <p:cNvSpPr txBox="1"/>
          <p:nvPr/>
        </p:nvSpPr>
        <p:spPr>
          <a:xfrm>
            <a:off x="3591000" y="2360950"/>
            <a:ext cx="2856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epoch1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70" name="Google Shape;1170;p108"/>
          <p:cNvSpPr txBox="1"/>
          <p:nvPr/>
        </p:nvSpPr>
        <p:spPr>
          <a:xfrm>
            <a:off x="6550750" y="2188863"/>
            <a:ext cx="2856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</a:rPr>
              <a:t>epoch2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9"/>
          <p:cNvSpPr txBox="1"/>
          <p:nvPr>
            <p:ph type="title"/>
          </p:nvPr>
        </p:nvSpPr>
        <p:spPr>
          <a:xfrm>
            <a:off x="259975" y="1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預測完全沒碰過的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test資料並製作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confusion matrix</a:t>
            </a:r>
            <a:endParaRPr/>
          </a:p>
        </p:txBody>
      </p:sp>
      <p:sp>
        <p:nvSpPr>
          <p:cNvPr id="1176" name="Google Shape;1176;p109"/>
          <p:cNvSpPr txBox="1"/>
          <p:nvPr>
            <p:ph idx="1" type="body"/>
          </p:nvPr>
        </p:nvSpPr>
        <p:spPr>
          <a:xfrm>
            <a:off x="259975" y="1526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有101種</a:t>
            </a:r>
            <a:r>
              <a:rPr lang="zh-TW"/>
              <a:t>類別</a:t>
            </a:r>
            <a:r>
              <a:rPr lang="zh-TW"/>
              <a:t>，</a:t>
            </a:r>
            <a:r>
              <a:rPr lang="zh-TW"/>
              <a:t>每種預測100張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所以右圖看到的對角線數字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就是accuracy(%)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例如：apple_pie accuracy=26%、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baby_black_ribs accuracy=60%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(右圖是擷取部分結果)</a:t>
            </a:r>
            <a:endParaRPr/>
          </a:p>
        </p:txBody>
      </p:sp>
      <p:pic>
        <p:nvPicPr>
          <p:cNvPr id="1177" name="Google Shape;117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25" y="402675"/>
            <a:ext cx="4617124" cy="454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425" y="1954425"/>
            <a:ext cx="4572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550" y="4633175"/>
            <a:ext cx="1485410" cy="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4200" y="218775"/>
            <a:ext cx="2261951" cy="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0"/>
          <p:cNvSpPr txBox="1"/>
          <p:nvPr>
            <p:ph type="title"/>
          </p:nvPr>
        </p:nvSpPr>
        <p:spPr>
          <a:xfrm>
            <a:off x="104400" y="128825"/>
            <a:ext cx="89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我挑了一些模型預測錯的，猜猜看這些分別是什麼食物?</a:t>
            </a:r>
            <a:endParaRPr/>
          </a:p>
        </p:txBody>
      </p:sp>
      <p:pic>
        <p:nvPicPr>
          <p:cNvPr id="1187" name="Google Shape;118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" y="1101150"/>
            <a:ext cx="2190550" cy="20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550" y="1112925"/>
            <a:ext cx="2149525" cy="2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450" y="3109762"/>
            <a:ext cx="2112500" cy="19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00" y="3060000"/>
            <a:ext cx="2091509" cy="20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6250" y="3027614"/>
            <a:ext cx="2091500" cy="203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0"/>
          <p:cNvSpPr txBox="1"/>
          <p:nvPr/>
        </p:nvSpPr>
        <p:spPr>
          <a:xfrm>
            <a:off x="5722325" y="701525"/>
            <a:ext cx="3110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3F3F3"/>
                </a:solidFill>
              </a:rPr>
              <a:t>(左上和右下是用胃鏡拍的對吧?...)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194" name="Google Shape;1194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4675" y="1255300"/>
            <a:ext cx="3979324" cy="1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1"/>
          <p:cNvSpPr txBox="1"/>
          <p:nvPr>
            <p:ph type="title"/>
          </p:nvPr>
        </p:nvSpPr>
        <p:spPr>
          <a:xfrm>
            <a:off x="624375" y="156825"/>
            <a:ext cx="91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沒錯，這些</a:t>
            </a:r>
            <a:r>
              <a:rPr lang="zh-TW">
                <a:solidFill>
                  <a:srgbClr val="00FF00"/>
                </a:solidFill>
              </a:rPr>
              <a:t>都是蘋果派</a:t>
            </a:r>
            <a:r>
              <a:rPr lang="zh-TW"/>
              <a:t>! 看看這模型</a:t>
            </a:r>
            <a:r>
              <a:rPr lang="zh-TW">
                <a:solidFill>
                  <a:srgbClr val="FF0000"/>
                </a:solidFill>
              </a:rPr>
              <a:t>預測錯</a:t>
            </a:r>
            <a:r>
              <a:rPr lang="zh-TW"/>
              <a:t>成什麼</a:t>
            </a:r>
            <a:endParaRPr/>
          </a:p>
        </p:txBody>
      </p:sp>
      <p:pic>
        <p:nvPicPr>
          <p:cNvPr id="1200" name="Google Shape;12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00" y="826463"/>
            <a:ext cx="2070400" cy="21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800" y="668348"/>
            <a:ext cx="2279285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325" y="2949475"/>
            <a:ext cx="2177441" cy="21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100" y="3058000"/>
            <a:ext cx="1994851" cy="19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9950" y="3110575"/>
            <a:ext cx="1957950" cy="19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4675" y="1255300"/>
            <a:ext cx="3979324" cy="1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11"/>
          <p:cNvSpPr/>
          <p:nvPr/>
        </p:nvSpPr>
        <p:spPr>
          <a:xfrm>
            <a:off x="4931025" y="1200000"/>
            <a:ext cx="574200" cy="2634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1"/>
          <p:cNvSpPr txBox="1"/>
          <p:nvPr/>
        </p:nvSpPr>
        <p:spPr>
          <a:xfrm>
            <a:off x="0" y="644825"/>
            <a:ext cx="978900" cy="316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蝦配</a:t>
            </a:r>
            <a:r>
              <a:rPr lang="zh-TW" sz="1200">
                <a:solidFill>
                  <a:srgbClr val="FF0000"/>
                </a:solidFill>
              </a:rPr>
              <a:t>玉米泥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09" name="Google Shape;1209;p111"/>
          <p:cNvSpPr txBox="1"/>
          <p:nvPr/>
        </p:nvSpPr>
        <p:spPr>
          <a:xfrm>
            <a:off x="3008325" y="2790075"/>
            <a:ext cx="604200" cy="316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肋排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10" name="Google Shape;1210;p111"/>
          <p:cNvSpPr txBox="1"/>
          <p:nvPr/>
        </p:nvSpPr>
        <p:spPr>
          <a:xfrm>
            <a:off x="5156000" y="2888300"/>
            <a:ext cx="933300" cy="316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霜凍優格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11" name="Google Shape;1211;p111"/>
          <p:cNvSpPr txBox="1"/>
          <p:nvPr/>
        </p:nvSpPr>
        <p:spPr>
          <a:xfrm>
            <a:off x="2925425" y="668350"/>
            <a:ext cx="604200" cy="316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披薩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212" name="Google Shape;1212;p111"/>
          <p:cNvSpPr txBox="1"/>
          <p:nvPr/>
        </p:nvSpPr>
        <p:spPr>
          <a:xfrm>
            <a:off x="130150" y="3022475"/>
            <a:ext cx="1065000" cy="316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</a:rPr>
              <a:t>巧克力蛋糕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Transfer learning</a:t>
            </a:r>
            <a:r>
              <a:rPr lang="zh-TW"/>
              <a:t>檢討</a:t>
            </a:r>
            <a:endParaRPr/>
          </a:p>
        </p:txBody>
      </p:sp>
      <p:sp>
        <p:nvSpPr>
          <p:cNvPr id="1218" name="Google Shape;1218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準確率很低，僅 56.3 % (101種食物，亂猜是 1%)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可能原因：epoch只有2(其實可以再多幾個epoch)、沒有測試多種參數或層數、資料很髒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2. 本來小組是說要做熱量標示+即時辨識+同圖片多物件辨識，但我想玩玩看transfer learning，結果變成在做普通物件辨識，也沒加上每100g熱量</a:t>
            </a:r>
            <a:endParaRPr/>
          </a:p>
        </p:txBody>
      </p:sp>
      <p:pic>
        <p:nvPicPr>
          <p:cNvPr id="1219" name="Google Shape;121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Transfer learning 到這邊結束，謝謝!</a:t>
            </a:r>
            <a:endParaRPr/>
          </a:p>
        </p:txBody>
      </p:sp>
      <p:pic>
        <p:nvPicPr>
          <p:cNvPr id="1225" name="Google Shape;122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425" y="1178275"/>
            <a:ext cx="3418751" cy="34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3"/>
          <p:cNvSpPr txBox="1"/>
          <p:nvPr/>
        </p:nvSpPr>
        <p:spPr>
          <a:xfrm>
            <a:off x="4030300" y="4584975"/>
            <a:ext cx="3374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CCCC"/>
                </a:solidFill>
              </a:rPr>
              <a:t>(</a:t>
            </a:r>
            <a:r>
              <a:rPr lang="zh-TW">
                <a:solidFill>
                  <a:srgbClr val="CCCCCC"/>
                </a:solidFill>
              </a:rPr>
              <a:t>完整的101種標籤 confusion matrix)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228" name="Google Shape;1228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25" y="1554550"/>
            <a:ext cx="3102075" cy="26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14"/>
          <p:cNvSpPr txBox="1"/>
          <p:nvPr>
            <p:ph type="title"/>
          </p:nvPr>
        </p:nvSpPr>
        <p:spPr>
          <a:xfrm>
            <a:off x="311700" y="26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</a:t>
            </a:r>
            <a:r>
              <a:rPr lang="zh-TW"/>
              <a:t>訓練 兩種食物的辨識</a:t>
            </a:r>
            <a:endParaRPr/>
          </a:p>
        </p:txBody>
      </p:sp>
      <p:sp>
        <p:nvSpPr>
          <p:cNvPr id="1234" name="Google Shape;1234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114"/>
          <p:cNvPicPr preferRelativeResize="0"/>
          <p:nvPr/>
        </p:nvPicPr>
        <p:blipFill rotWithShape="1">
          <a:blip r:embed="rId3">
            <a:alphaModFix/>
          </a:blip>
          <a:srcRect b="11173" l="1366" r="78536" t="42349"/>
          <a:stretch/>
        </p:blipFill>
        <p:spPr>
          <a:xfrm>
            <a:off x="695175" y="837250"/>
            <a:ext cx="3090936" cy="40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14"/>
          <p:cNvPicPr preferRelativeResize="0"/>
          <p:nvPr/>
        </p:nvPicPr>
        <p:blipFill rotWithShape="1">
          <a:blip r:embed="rId4">
            <a:alphaModFix/>
          </a:blip>
          <a:srcRect b="14133" l="1199" r="78228" t="39800"/>
          <a:stretch/>
        </p:blipFill>
        <p:spPr>
          <a:xfrm>
            <a:off x="4771225" y="850275"/>
            <a:ext cx="3192274" cy="40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5"/>
          <p:cNvSpPr txBox="1"/>
          <p:nvPr>
            <p:ph idx="1" type="body"/>
          </p:nvPr>
        </p:nvSpPr>
        <p:spPr>
          <a:xfrm rot="-2700278">
            <a:off x="3260496" y="1260247"/>
            <a:ext cx="2623013" cy="2623013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242" name="Google Shape;1242;p115"/>
          <p:cNvSpPr txBox="1"/>
          <p:nvPr>
            <p:ph idx="2" type="body"/>
          </p:nvPr>
        </p:nvSpPr>
        <p:spPr>
          <a:xfrm rot="-2700329">
            <a:off x="3464625" y="1464256"/>
            <a:ext cx="2214871" cy="22148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243" name="Google Shape;1243;p115"/>
          <p:cNvSpPr txBox="1"/>
          <p:nvPr>
            <p:ph type="title"/>
          </p:nvPr>
        </p:nvSpPr>
        <p:spPr>
          <a:xfrm>
            <a:off x="3006000" y="1521825"/>
            <a:ext cx="3132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Yolo</a:t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(object detection)</a:t>
            </a:r>
            <a:endParaRPr sz="2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利用Yolo來判斷食物</a:t>
            </a:r>
            <a:endParaRPr/>
          </a:p>
        </p:txBody>
      </p:sp>
      <p:sp>
        <p:nvSpPr>
          <p:cNvPr id="1249" name="Google Shape;1249;p116"/>
          <p:cNvSpPr txBox="1"/>
          <p:nvPr>
            <p:ph idx="1" type="body"/>
          </p:nvPr>
        </p:nvSpPr>
        <p:spPr>
          <a:xfrm>
            <a:off x="311700" y="1152475"/>
            <a:ext cx="383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YOLO將object detection視為一個single regression problem，YOLO在從影像輸入到輸出預測結果僅靠一個CNN來實現，利用CNN來同時預測多個bounding-box並且針對每一個box來計算物體的機率。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相較於sliding window和region proposals是對於局部的區域來辨識物體，YOLO在訓練與使用階段皆是針對整張影像，所以對於背景的偵測效果有較佳的結果，其背景錯誤偵測率僅有Fast R-CNN的一半。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50" name="Google Shape;1250;p116"/>
          <p:cNvPicPr preferRelativeResize="0"/>
          <p:nvPr/>
        </p:nvPicPr>
        <p:blipFill rotWithShape="1">
          <a:blip r:embed="rId3">
            <a:alphaModFix/>
          </a:blip>
          <a:srcRect b="0" l="5501" r="7993" t="0"/>
          <a:stretch/>
        </p:blipFill>
        <p:spPr>
          <a:xfrm>
            <a:off x="4147475" y="1208250"/>
            <a:ext cx="4288324" cy="33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endParaRPr/>
          </a:p>
        </p:txBody>
      </p:sp>
      <p:sp>
        <p:nvSpPr>
          <p:cNvPr id="1256" name="Google Shape;1256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顯示出食物和每100g熱量</a:t>
            </a:r>
            <a:endParaRPr/>
          </a:p>
        </p:txBody>
      </p:sp>
      <p:pic>
        <p:nvPicPr>
          <p:cNvPr id="1257" name="Google Shape;125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88" y="216265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850" y="1085588"/>
            <a:ext cx="5301900" cy="35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1"/>
          <p:cNvSpPr txBox="1"/>
          <p:nvPr>
            <p:ph idx="1" type="body"/>
          </p:nvPr>
        </p:nvSpPr>
        <p:spPr>
          <a:xfrm rot="-2700267">
            <a:off x="3260499" y="1260253"/>
            <a:ext cx="2623000" cy="2623000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28" name="Google Shape;1028;p91"/>
          <p:cNvSpPr txBox="1"/>
          <p:nvPr>
            <p:ph idx="2" type="body"/>
          </p:nvPr>
        </p:nvSpPr>
        <p:spPr>
          <a:xfrm rot="-2700267">
            <a:off x="3464627" y="1464319"/>
            <a:ext cx="2214745" cy="22147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29" name="Google Shape;1029;p91"/>
          <p:cNvSpPr txBox="1"/>
          <p:nvPr>
            <p:ph type="title"/>
          </p:nvPr>
        </p:nvSpPr>
        <p:spPr>
          <a:xfrm>
            <a:off x="3065850" y="1531875"/>
            <a:ext cx="30123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Microsoft</a:t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Machine learning</a:t>
            </a:r>
            <a:endParaRPr sz="3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endParaRPr/>
          </a:p>
        </p:txBody>
      </p:sp>
      <p:sp>
        <p:nvSpPr>
          <p:cNvPr id="1264" name="Google Shape;1264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Pizza &amp; hot dog</a:t>
            </a:r>
            <a:endParaRPr/>
          </a:p>
        </p:txBody>
      </p:sp>
      <p:pic>
        <p:nvPicPr>
          <p:cNvPr id="1265" name="Google Shape;12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25" y="2571750"/>
            <a:ext cx="2613699" cy="1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900" y="1406810"/>
            <a:ext cx="5738401" cy="31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遇到的問題  (1)   圖片與想像不同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3" name="Google Shape;12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0" y="1152475"/>
            <a:ext cx="5221100" cy="35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25" y="1194375"/>
            <a:ext cx="2744025" cy="3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食物圖片  : 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https://www.kaggle.com/kmader/food41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 InceptionV3 轉移學習: 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https://www.itread01.com/content/1549244008.html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 Yolo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30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450"/>
            <a:ext cx="8839202" cy="430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Azure maching learning designer(</a:t>
            </a:r>
            <a:r>
              <a:rPr lang="zh-TW"/>
              <a:t>失敗)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input data </a:t>
            </a:r>
            <a:r>
              <a:rPr lang="zh-TW"/>
              <a:t>格式</a:t>
            </a:r>
            <a:endParaRPr/>
          </a:p>
        </p:txBody>
      </p:sp>
      <p:pic>
        <p:nvPicPr>
          <p:cNvPr id="1041" name="Google Shape;10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8" y="1869650"/>
            <a:ext cx="8700625" cy="2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4"/>
          <p:cNvSpPr txBox="1"/>
          <p:nvPr>
            <p:ph idx="1" type="body"/>
          </p:nvPr>
        </p:nvSpPr>
        <p:spPr>
          <a:xfrm rot="-2700278">
            <a:off x="3260496" y="1260247"/>
            <a:ext cx="2623013" cy="2623013"/>
          </a:xfrm>
          <a:prstGeom prst="rect">
            <a:avLst/>
          </a:prstGeom>
          <a:solidFill>
            <a:srgbClr val="DFE8EA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47" name="Google Shape;1047;p94"/>
          <p:cNvSpPr txBox="1"/>
          <p:nvPr>
            <p:ph idx="2" type="body"/>
          </p:nvPr>
        </p:nvSpPr>
        <p:spPr>
          <a:xfrm rot="-2700329">
            <a:off x="3464625" y="1464256"/>
            <a:ext cx="2214871" cy="22148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1048" name="Google Shape;1048;p94"/>
          <p:cNvSpPr txBox="1"/>
          <p:nvPr>
            <p:ph type="title"/>
          </p:nvPr>
        </p:nvSpPr>
        <p:spPr>
          <a:xfrm>
            <a:off x="3006000" y="1381175"/>
            <a:ext cx="3132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zh-TW" sz="2500"/>
              <a:t>Custom vision</a:t>
            </a:r>
            <a:endParaRPr sz="3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Custom Vision</a:t>
            </a:r>
            <a:endParaRPr/>
          </a:p>
        </p:txBody>
      </p:sp>
      <p:sp>
        <p:nvSpPr>
          <p:cNvPr id="1054" name="Google Shape;105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95"/>
          <p:cNvPicPr preferRelativeResize="0"/>
          <p:nvPr/>
        </p:nvPicPr>
        <p:blipFill rotWithShape="1">
          <a:blip r:embed="rId3">
            <a:alphaModFix/>
          </a:blip>
          <a:srcRect b="0" l="1390" r="0" t="3558"/>
          <a:stretch/>
        </p:blipFill>
        <p:spPr>
          <a:xfrm>
            <a:off x="132225" y="1285980"/>
            <a:ext cx="4439774" cy="314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95"/>
          <p:cNvPicPr preferRelativeResize="0"/>
          <p:nvPr/>
        </p:nvPicPr>
        <p:blipFill rotWithShape="1">
          <a:blip r:embed="rId4">
            <a:alphaModFix/>
          </a:blip>
          <a:srcRect b="348" l="2582" r="2134" t="18495"/>
          <a:stretch/>
        </p:blipFill>
        <p:spPr>
          <a:xfrm>
            <a:off x="4665575" y="1472750"/>
            <a:ext cx="4643600" cy="28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6"/>
          <p:cNvSpPr txBox="1"/>
          <p:nvPr>
            <p:ph type="title"/>
          </p:nvPr>
        </p:nvSpPr>
        <p:spPr>
          <a:xfrm>
            <a:off x="311700" y="41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Custom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96"/>
          <p:cNvPicPr preferRelativeResize="0"/>
          <p:nvPr/>
        </p:nvPicPr>
        <p:blipFill rotWithShape="1">
          <a:blip r:embed="rId3">
            <a:alphaModFix/>
          </a:blip>
          <a:srcRect b="0" l="-748" r="3566" t="2647"/>
          <a:stretch/>
        </p:blipFill>
        <p:spPr>
          <a:xfrm>
            <a:off x="2168150" y="1116487"/>
            <a:ext cx="4807701" cy="34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7"/>
          <p:cNvSpPr txBox="1"/>
          <p:nvPr>
            <p:ph type="title"/>
          </p:nvPr>
        </p:nvSpPr>
        <p:spPr>
          <a:xfrm>
            <a:off x="311700" y="41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Custom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7700"/>
            <a:ext cx="9144000" cy="38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